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ags/tag4.xml" ContentType="application/vnd.openxmlformats-officedocument.presentationml.tags+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tags/tag5.xml" ContentType="application/vnd.openxmlformats-officedocument.presentationml.tags+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4.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5.xml" ContentType="application/vnd.openxmlformats-officedocument.theme+xml"/>
  <Override PartName="/ppt/tags/tag8.xml" ContentType="application/vnd.openxmlformats-officedocument.presentationml.tags+xml"/>
  <Override PartName="/ppt/tags/tag9.xml" ContentType="application/vnd.openxmlformats-officedocument.presentationml.tags+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6.xml" ContentType="application/vnd.openxmlformats-officedocument.theme+xml"/>
  <Override PartName="/ppt/tags/tag10.xml" ContentType="application/vnd.openxmlformats-officedocument.presentationml.tags+xml"/>
  <Override PartName="/ppt/tags/tag11.xml" ContentType="application/vnd.openxmlformats-officedocument.presentationml.tags+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7.xml" ContentType="application/vnd.openxmlformats-officedocument.theme+xml"/>
  <Override PartName="/ppt/tags/tag12.xml" ContentType="application/vnd.openxmlformats-officedocument.presentationml.tags+xml"/>
  <Override PartName="/ppt/tags/tag13.xml" ContentType="application/vnd.openxmlformats-officedocument.presentationml.tags+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theme/theme8.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theme/theme9.xml" ContentType="application/vnd.openxmlformats-officedocument.theme+xml"/>
  <Override PartName="/ppt/tags/tag16.xml" ContentType="application/vnd.openxmlformats-officedocument.presentationml.tags+xml"/>
  <Override PartName="/ppt/tags/tag17.xml" ContentType="application/vnd.openxmlformats-officedocument.presentationml.tags+xml"/>
  <Override PartName="/ppt/theme/theme10.xml" ContentType="application/vnd.openxmlformats-officedocument.theme+xml"/>
  <Override PartName="/ppt/theme/theme11.xml" ContentType="application/vnd.openxmlformats-officedocument.theme+xml"/>
  <Override PartName="/ppt/tags/tag18.xml" ContentType="application/vnd.openxmlformats-officedocument.presentationml.tags+xml"/>
  <Override PartName="/ppt/notesSlides/notesSlide1.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charts/chart5.xml" ContentType="application/vnd.openxmlformats-officedocument.drawingml.chart+xml"/>
  <Override PartName="/ppt/theme/themeOverride2.xml" ContentType="application/vnd.openxmlformats-officedocument.themeOverride+xml"/>
  <Override PartName="/ppt/charts/chart6.xml" ContentType="application/vnd.openxmlformats-officedocument.drawingml.chart+xml"/>
  <Override PartName="/ppt/charts/style3.xml" ContentType="application/vnd.ms-office.chartstyle+xml"/>
  <Override PartName="/ppt/charts/colors3.xml" ContentType="application/vnd.ms-office.chartcolorstyle+xml"/>
  <Override PartName="/ppt/charts/chart7.xml" ContentType="application/vnd.openxmlformats-officedocument.drawingml.chart+xml"/>
  <Override PartName="/ppt/charts/style4.xml" ContentType="application/vnd.ms-office.chartstyle+xml"/>
  <Override PartName="/ppt/charts/colors4.xml" ContentType="application/vnd.ms-office.chartcolorstyle+xml"/>
  <Override PartName="/ppt/charts/chart8.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1.xml" ContentType="application/vnd.openxmlformats-officedocument.presentationml.tags+xml"/>
  <Override PartName="/ppt/notesSlides/notesSlide4.xml" ContentType="application/vnd.openxmlformats-officedocument.presentationml.notesSlide+xml"/>
  <Override PartName="/ppt/charts/chart9.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5.xml" ContentType="application/vnd.openxmlformats-officedocument.presentationml.notesSlide+xml"/>
  <Override PartName="/ppt/charts/chart10.xml" ContentType="application/vnd.openxmlformats-officedocument.drawingml.chart+xml"/>
  <Override PartName="/ppt/charts/style7.xml" ContentType="application/vnd.ms-office.chartstyle+xml"/>
  <Override PartName="/ppt/charts/colors7.xml" ContentType="application/vnd.ms-office.chartcolorstyle+xml"/>
  <Override PartName="/ppt/tags/tag22.xml" ContentType="application/vnd.openxmlformats-officedocument.presentationml.tags+xml"/>
  <Override PartName="/ppt/notesSlides/notesSlide6.xml" ContentType="application/vnd.openxmlformats-officedocument.presentationml.notesSlide+xml"/>
  <Override PartName="/ppt/charts/chart11.xml" ContentType="application/vnd.openxmlformats-officedocument.drawingml.chart+xml"/>
  <Override PartName="/ppt/charts/style8.xml" ContentType="application/vnd.ms-office.chartstyle+xml"/>
  <Override PartName="/ppt/charts/colors8.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4045" r:id="rId2"/>
    <p:sldMasterId id="2147484088" r:id="rId3"/>
    <p:sldMasterId id="2147484108" r:id="rId4"/>
    <p:sldMasterId id="2147484142" r:id="rId5"/>
    <p:sldMasterId id="2147484165" r:id="rId6"/>
    <p:sldMasterId id="2147484191" r:id="rId7"/>
    <p:sldMasterId id="2147484216" r:id="rId8"/>
    <p:sldMasterId id="2147484239" r:id="rId9"/>
  </p:sldMasterIdLst>
  <p:notesMasterIdLst>
    <p:notesMasterId r:id="rId27"/>
  </p:notesMasterIdLst>
  <p:handoutMasterIdLst>
    <p:handoutMasterId r:id="rId28"/>
  </p:handoutMasterIdLst>
  <p:sldIdLst>
    <p:sldId id="257" r:id="rId10"/>
    <p:sldId id="8103" r:id="rId11"/>
    <p:sldId id="414" r:id="rId12"/>
    <p:sldId id="8097" r:id="rId13"/>
    <p:sldId id="841" r:id="rId14"/>
    <p:sldId id="8101" r:id="rId15"/>
    <p:sldId id="8045" r:id="rId16"/>
    <p:sldId id="2146846379" r:id="rId17"/>
    <p:sldId id="786" r:id="rId18"/>
    <p:sldId id="2147348268" r:id="rId19"/>
    <p:sldId id="8056" r:id="rId20"/>
    <p:sldId id="441" r:id="rId21"/>
    <p:sldId id="862" r:id="rId22"/>
    <p:sldId id="812" r:id="rId23"/>
    <p:sldId id="2147348279" r:id="rId24"/>
    <p:sldId id="389" r:id="rId25"/>
    <p:sldId id="338" r:id="rId26"/>
  </p:sldIdLst>
  <p:sldSz cx="12192000" cy="6858000"/>
  <p:notesSz cx="7010400" cy="9296400"/>
  <p:custDataLst>
    <p:tags r:id="rId29"/>
  </p:custDataLst>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179" userDrawn="1">
          <p15:clr>
            <a:srgbClr val="A4A3A4"/>
          </p15:clr>
        </p15:guide>
        <p15:guide id="2" orient="horz" pos="1128" userDrawn="1">
          <p15:clr>
            <a:srgbClr val="A4A3A4"/>
          </p15:clr>
        </p15:guide>
        <p15:guide id="3" orient="horz" pos="600" userDrawn="1">
          <p15:clr>
            <a:srgbClr val="A4A3A4"/>
          </p15:clr>
        </p15:guide>
        <p15:guide id="7" orient="horz" pos="3648" userDrawn="1">
          <p15:clr>
            <a:srgbClr val="A4A3A4"/>
          </p15:clr>
        </p15:guide>
        <p15:guide id="9" pos="7488" userDrawn="1">
          <p15:clr>
            <a:srgbClr val="A4A3A4"/>
          </p15:clr>
        </p15:guide>
        <p15:guide id="10" pos="168" userDrawn="1">
          <p15:clr>
            <a:srgbClr val="A4A3A4"/>
          </p15:clr>
        </p15:guide>
        <p15:guide id="12" orient="horz" pos="3456" userDrawn="1">
          <p15:clr>
            <a:srgbClr val="A4A3A4"/>
          </p15:clr>
        </p15:guide>
        <p15:guide id="23" orient="horz" pos="792" userDrawn="1">
          <p15:clr>
            <a:srgbClr val="A4A3A4"/>
          </p15:clr>
        </p15:guide>
        <p15:guide id="24" orient="horz" pos="984" userDrawn="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2517C09-DC47-C4C6-D798-37A822FABC8A}" name="Allyson Nwinye" initials="AN" userId="S::Allyson_Nwinye@gallup.com::a1bcfdde-0090-44c3-97ba-fd6719a1f393" providerId="AD"/>
  <p188:author id="{208DE825-4581-52E3-CD23-9752CA2D1DB2}" name="Jennifer Carpino" initials="JC" userId="S::Jennifer_Carpino@gallup.com::ee7faad0-753f-4ae7-851e-a0553ce4b926" providerId="AD"/>
  <p188:author id="{8B8DC736-FCC6-217B-53BC-88651CF9A146}" name="Julie Fienhold" initials="JF" userId="S::Julie_Fienhold1@gallup.com::696b83ee-e90c-4c3d-a859-6ead7a71b7fb" providerId="AD"/>
  <p188:author id="{DABFA793-7DB8-3104-0D37-14B7446A4255}" name="Trish Heine" initials="TH" userId="S::trish_heine@gallup.com::0825fc46-0631-43da-b408-ca936c8809ea" providerId="AD"/>
  <p188:author id="{64E7DA99-3D04-7BCC-2475-AA9F3DB49F9B}" name="Jennifer Watanabe" initials="JW" userId="S::Jennifer_Watanabe@gallup.com::5a916cd8-f713-40b1-abea-89754642a664" providerId="AD"/>
  <p188:author id="{A78303AF-55A7-EB43-0029-43EB3EDF9D67}" name="Rachel Morrow" initials="RM" userId="S::Rachel_Morrow@gallup.com::12fd346c-ec65-4d3d-befd-6fb37607c3ce" providerId="AD"/>
  <p188:author id="{299753BD-2A1F-D33E-C00F-1964E15156FA}" name="Charles Hollingsworth" initials="CH" userId="S::Charles_Hollingsworth@gallup.com::9a450a81-95c7-4752-aaee-147917f9195b" providerId="AD"/>
  <p188:author id="{6BEEFFCD-2652-88A5-22A2-DED0A3F4E1AF}" name="Ben Klima" initials="BK" userId="S::Ben_Klima@gallup.com::89697e09-bfd4-4bba-802d-011d19cd3c4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Rachel Meter" initials="RM" lastIdx="10" clrIdx="6">
    <p:extLst>
      <p:ext uri="{19B8F6BF-5375-455C-9EA6-DF929625EA0E}">
        <p15:presenceInfo xmlns:p15="http://schemas.microsoft.com/office/powerpoint/2012/main" userId="S::Rachel_Meter@gallup.com::12fd346c-ec65-4d3d-befd-6fb37607c3ce" providerId="AD"/>
      </p:ext>
    </p:extLst>
  </p:cmAuthor>
  <p:cmAuthor id="1" name="Microsoft Office User" initials="Office" lastIdx="1" clrIdx="0"/>
  <p:cmAuthor id="8" name="Trish Heine" initials="TH" lastIdx="4" clrIdx="7">
    <p:extLst>
      <p:ext uri="{19B8F6BF-5375-455C-9EA6-DF929625EA0E}">
        <p15:presenceInfo xmlns:p15="http://schemas.microsoft.com/office/powerpoint/2012/main" userId="S::trish_heine@gallup.com::0825fc46-0631-43da-b408-ca936c8809ea" providerId="AD"/>
      </p:ext>
    </p:extLst>
  </p:cmAuthor>
  <p:cmAuthor id="2" name="Ellie Stutzman" initials="ES" lastIdx="3" clrIdx="1">
    <p:extLst>
      <p:ext uri="{19B8F6BF-5375-455C-9EA6-DF929625EA0E}">
        <p15:presenceInfo xmlns:p15="http://schemas.microsoft.com/office/powerpoint/2012/main" userId="S::ellie_stutzman@gallup.com::a8c55c0e-ecb0-4a22-a713-c9b2627c9124" providerId="AD"/>
      </p:ext>
    </p:extLst>
  </p:cmAuthor>
  <p:cmAuthor id="9" name="Anne Schulte" initials="AS" lastIdx="6" clrIdx="8">
    <p:extLst>
      <p:ext uri="{19B8F6BF-5375-455C-9EA6-DF929625EA0E}">
        <p15:presenceInfo xmlns:p15="http://schemas.microsoft.com/office/powerpoint/2012/main" userId="S::Anne_Schulte@gallup.com::7aafaa60-9412-45cc-bf8f-822ca50e0680" providerId="AD"/>
      </p:ext>
    </p:extLst>
  </p:cmAuthor>
  <p:cmAuthor id="3" name="Harms, Rett" initials="HR" lastIdx="23" clrIdx="2">
    <p:extLst>
      <p:ext uri="{19B8F6BF-5375-455C-9EA6-DF929625EA0E}">
        <p15:presenceInfo xmlns:p15="http://schemas.microsoft.com/office/powerpoint/2012/main" userId="S-1-5-21-2101819216-1804018624-262303683-29191" providerId="AD"/>
      </p:ext>
    </p:extLst>
  </p:cmAuthor>
  <p:cmAuthor id="10" name="Samantha Allemang" initials="SA" lastIdx="3" clrIdx="9">
    <p:extLst>
      <p:ext uri="{19B8F6BF-5375-455C-9EA6-DF929625EA0E}">
        <p15:presenceInfo xmlns:p15="http://schemas.microsoft.com/office/powerpoint/2012/main" userId="S::samantha_allemang@gallup.com::43912f7a-5a99-4e56-8013-03cac96e0958" providerId="AD"/>
      </p:ext>
    </p:extLst>
  </p:cmAuthor>
  <p:cmAuthor id="4" name="Kylie Noojin" initials="KN" lastIdx="131" clrIdx="3">
    <p:extLst>
      <p:ext uri="{19B8F6BF-5375-455C-9EA6-DF929625EA0E}">
        <p15:presenceInfo xmlns:p15="http://schemas.microsoft.com/office/powerpoint/2012/main" userId="S::kylie_noojin@gallup.com::6a83ac5e-7eb8-4180-8381-6155c1652ec2" providerId="AD"/>
      </p:ext>
    </p:extLst>
  </p:cmAuthor>
  <p:cmAuthor id="5" name="Jen Fletcher" initials="JF" lastIdx="42" clrIdx="4">
    <p:extLst>
      <p:ext uri="{19B8F6BF-5375-455C-9EA6-DF929625EA0E}">
        <p15:presenceInfo xmlns:p15="http://schemas.microsoft.com/office/powerpoint/2012/main" userId="S::Jen_Fletcher@gallup.com::136c6fe4-1c40-4dba-9c7b-a29cab824ed4" providerId="AD"/>
      </p:ext>
    </p:extLst>
  </p:cmAuthor>
  <p:cmAuthor id="6" name="Jennifer Watanabe" initials="JW" lastIdx="97" clrIdx="5">
    <p:extLst>
      <p:ext uri="{19B8F6BF-5375-455C-9EA6-DF929625EA0E}">
        <p15:presenceInfo xmlns:p15="http://schemas.microsoft.com/office/powerpoint/2012/main" userId="S::Jennifer_Watanabe@gallup.com::5a916cd8-f713-40b1-abea-89754642a66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C300"/>
    <a:srgbClr val="009D4F"/>
    <a:srgbClr val="D3E9A2"/>
    <a:srgbClr val="BEDE18"/>
    <a:srgbClr val="FFFFFF"/>
    <a:srgbClr val="007465"/>
    <a:srgbClr val="F2F2F2"/>
    <a:srgbClr val="DA6927"/>
    <a:srgbClr val="FDF2ED"/>
    <a:srgbClr val="E4F2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211" autoAdjust="0"/>
    <p:restoredTop sz="96327" autoAdjust="0"/>
  </p:normalViewPr>
  <p:slideViewPr>
    <p:cSldViewPr snapToGrid="0">
      <p:cViewPr varScale="1">
        <p:scale>
          <a:sx n="67" d="100"/>
          <a:sy n="67" d="100"/>
        </p:scale>
        <p:origin x="948" y="44"/>
      </p:cViewPr>
      <p:guideLst>
        <p:guide orient="horz" pos="179"/>
        <p:guide orient="horz" pos="1128"/>
        <p:guide orient="horz" pos="600"/>
        <p:guide orient="horz" pos="3648"/>
        <p:guide pos="7488"/>
        <p:guide pos="168"/>
        <p:guide orient="horz" pos="3456"/>
        <p:guide orient="horz" pos="792"/>
        <p:guide orient="horz" pos="984"/>
      </p:guideLst>
    </p:cSldViewPr>
  </p:slideViewPr>
  <p:outlineViewPr>
    <p:cViewPr>
      <p:scale>
        <a:sx n="33" d="100"/>
        <a:sy n="33" d="100"/>
      </p:scale>
      <p:origin x="0" y="0"/>
    </p:cViewPr>
  </p:outlineViewPr>
  <p:notesTextViewPr>
    <p:cViewPr>
      <p:scale>
        <a:sx n="45" d="100"/>
        <a:sy n="45" d="100"/>
      </p:scale>
      <p:origin x="0" y="0"/>
    </p:cViewPr>
  </p:notesTextViewPr>
  <p:sorterViewPr>
    <p:cViewPr>
      <p:scale>
        <a:sx n="66" d="100"/>
        <a:sy n="66" d="100"/>
      </p:scale>
      <p:origin x="0" y="0"/>
    </p:cViewPr>
  </p:sorterViewPr>
  <p:notesViewPr>
    <p:cSldViewPr snapToGrid="0">
      <p:cViewPr varScale="1">
        <p:scale>
          <a:sx n="84" d="100"/>
          <a:sy n="84" d="100"/>
        </p:scale>
        <p:origin x="3792" y="10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handoutMaster" Target="handoutMasters/handoutMaster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notesMaster" Target="notesMasters/notesMaster1.xml"/><Relationship Id="rId30" Type="http://schemas.openxmlformats.org/officeDocument/2006/relationships/commentAuthors" Target="commentAuthors.xml"/><Relationship Id="rId35" Type="http://schemas.microsoft.com/office/2018/10/relationships/authors" Target="authors.xml"/><Relationship Id="rId8" Type="http://schemas.openxmlformats.org/officeDocument/2006/relationships/slideMaster" Target="slideMasters/slideMaster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2.xml"/><Relationship Id="rId1" Type="http://schemas.microsoft.com/office/2011/relationships/chartStyle" Target="style2.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2.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3.xml"/><Relationship Id="rId1" Type="http://schemas.microsoft.com/office/2011/relationships/chartStyle" Target="style3.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4.xml"/><Relationship Id="rId1" Type="http://schemas.microsoft.com/office/2011/relationships/chartStyle" Target="style4.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5.xml"/><Relationship Id="rId1" Type="http://schemas.microsoft.com/office/2011/relationships/chartStyle" Target="style5.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6.xml"/><Relationship Id="rId1" Type="http://schemas.microsoft.com/office/2011/relationships/chartStyle" Target="style6.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7.xml"/><Relationship Id="rId1" Type="http://schemas.microsoft.com/office/2011/relationships/chartStyle" Target="style7.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24399855923048E-2"/>
          <c:y val="1.2327253006124531E-2"/>
          <c:w val="0.91533566267512501"/>
          <c:h val="0.98767274915483005"/>
        </c:manualLayout>
      </c:layout>
      <c:doughnutChart>
        <c:varyColors val="1"/>
        <c:ser>
          <c:idx val="0"/>
          <c:order val="0"/>
          <c:tx>
            <c:strRef>
              <c:f>Sheet1!$B$1</c:f>
              <c:strCache>
                <c:ptCount val="1"/>
                <c:pt idx="0">
                  <c:v>Spring 2022</c:v>
                </c:pt>
              </c:strCache>
            </c:strRef>
          </c:tx>
          <c:spPr>
            <a:ln w="12700"/>
          </c:spPr>
          <c:dPt>
            <c:idx val="0"/>
            <c:bubble3D val="0"/>
            <c:spPr>
              <a:solidFill>
                <a:schemeClr val="bg1">
                  <a:alpha val="0"/>
                </a:schemeClr>
              </a:solidFill>
              <a:ln w="12700">
                <a:noFill/>
              </a:ln>
              <a:effectLst/>
            </c:spPr>
            <c:extLst>
              <c:ext xmlns:c16="http://schemas.microsoft.com/office/drawing/2014/chart" uri="{C3380CC4-5D6E-409C-BE32-E72D297353CC}">
                <c16:uniqueId val="{00000001-7542-46E2-AA8C-DC547EFCA40D}"/>
              </c:ext>
            </c:extLst>
          </c:dPt>
          <c:dPt>
            <c:idx val="1"/>
            <c:bubble3D val="0"/>
            <c:spPr>
              <a:solidFill>
                <a:srgbClr val="BEDE18"/>
              </a:solidFill>
              <a:ln w="15875">
                <a:solidFill>
                  <a:schemeClr val="lt1"/>
                </a:solidFill>
              </a:ln>
              <a:effectLst/>
            </c:spPr>
            <c:extLst>
              <c:ext xmlns:c16="http://schemas.microsoft.com/office/drawing/2014/chart" uri="{C3380CC4-5D6E-409C-BE32-E72D297353CC}">
                <c16:uniqueId val="{00000003-7542-46E2-AA8C-DC547EFCA40D}"/>
              </c:ext>
            </c:extLst>
          </c:dPt>
          <c:dPt>
            <c:idx val="2"/>
            <c:bubble3D val="0"/>
            <c:spPr>
              <a:solidFill>
                <a:schemeClr val="accent3"/>
              </a:solidFill>
              <a:ln w="15875">
                <a:solidFill>
                  <a:schemeClr val="lt1"/>
                </a:solidFill>
              </a:ln>
              <a:effectLst/>
            </c:spPr>
            <c:extLst>
              <c:ext xmlns:c16="http://schemas.microsoft.com/office/drawing/2014/chart" uri="{C3380CC4-5D6E-409C-BE32-E72D297353CC}">
                <c16:uniqueId val="{00000005-7542-46E2-AA8C-DC547EFCA40D}"/>
              </c:ext>
            </c:extLst>
          </c:dPt>
          <c:cat>
            <c:strRef>
              <c:f>Sheet1!$A$2:$A$4</c:f>
              <c:strCache>
                <c:ptCount val="3"/>
                <c:pt idx="0">
                  <c:v>blank</c:v>
                </c:pt>
                <c:pt idx="1">
                  <c:v>Engaged</c:v>
                </c:pt>
                <c:pt idx="2">
                  <c:v>Auto</c:v>
                </c:pt>
              </c:strCache>
            </c:strRef>
          </c:cat>
          <c:val>
            <c:numRef>
              <c:f>Sheet1!$B$2:$B$4</c:f>
              <c:numCache>
                <c:formatCode>General</c:formatCode>
                <c:ptCount val="3"/>
                <c:pt idx="0">
                  <c:v>5</c:v>
                </c:pt>
                <c:pt idx="1">
                  <c:v>3.73</c:v>
                </c:pt>
                <c:pt idx="2">
                  <c:v>1.27</c:v>
                </c:pt>
              </c:numCache>
            </c:numRef>
          </c:val>
          <c:extLst>
            <c:ext xmlns:c16="http://schemas.microsoft.com/office/drawing/2014/chart" uri="{C3380CC4-5D6E-409C-BE32-E72D297353CC}">
              <c16:uniqueId val="{00000006-7542-46E2-AA8C-DC547EFCA40D}"/>
            </c:ext>
          </c:extLst>
        </c:ser>
        <c:dLbls>
          <c:showLegendKey val="0"/>
          <c:showVal val="0"/>
          <c:showCatName val="0"/>
          <c:showSerName val="0"/>
          <c:showPercent val="0"/>
          <c:showBubbleSize val="0"/>
          <c:showLeaderLines val="0"/>
        </c:dLbls>
        <c:firstSliceAng val="90"/>
        <c:holeSize val="75"/>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5940839241493903E-2"/>
          <c:y val="1.2327250845169601E-2"/>
          <c:w val="0.91533566267512501"/>
          <c:h val="0.98767274915483005"/>
        </c:manualLayout>
      </c:layout>
      <c:doughnutChart>
        <c:varyColors val="1"/>
        <c:ser>
          <c:idx val="0"/>
          <c:order val="0"/>
          <c:tx>
            <c:strRef>
              <c:f>Sheet1!$B$1</c:f>
              <c:strCache>
                <c:ptCount val="1"/>
                <c:pt idx="0">
                  <c:v>2023</c:v>
                </c:pt>
              </c:strCache>
            </c:strRef>
          </c:tx>
          <c:spPr>
            <a:ln w="12700"/>
          </c:spPr>
          <c:dPt>
            <c:idx val="0"/>
            <c:bubble3D val="0"/>
            <c:spPr>
              <a:solidFill>
                <a:schemeClr val="bg1">
                  <a:alpha val="0"/>
                </a:schemeClr>
              </a:solidFill>
              <a:ln w="12700">
                <a:noFill/>
              </a:ln>
              <a:effectLst/>
            </c:spPr>
            <c:extLst>
              <c:ext xmlns:c16="http://schemas.microsoft.com/office/drawing/2014/chart" uri="{C3380CC4-5D6E-409C-BE32-E72D297353CC}">
                <c16:uniqueId val="{00000001-2798-4049-8BC7-998449D7D85C}"/>
              </c:ext>
            </c:extLst>
          </c:dPt>
          <c:dPt>
            <c:idx val="1"/>
            <c:bubble3D val="0"/>
            <c:spPr>
              <a:solidFill>
                <a:srgbClr val="BEDE18"/>
              </a:solidFill>
              <a:ln w="15875">
                <a:solidFill>
                  <a:schemeClr val="lt1"/>
                </a:solidFill>
              </a:ln>
              <a:effectLst/>
            </c:spPr>
            <c:extLst>
              <c:ext xmlns:c16="http://schemas.microsoft.com/office/drawing/2014/chart" uri="{C3380CC4-5D6E-409C-BE32-E72D297353CC}">
                <c16:uniqueId val="{00000003-2798-4049-8BC7-998449D7D85C}"/>
              </c:ext>
            </c:extLst>
          </c:dPt>
          <c:dPt>
            <c:idx val="2"/>
            <c:bubble3D val="0"/>
            <c:spPr>
              <a:solidFill>
                <a:schemeClr val="accent3"/>
              </a:solidFill>
              <a:ln w="15875">
                <a:solidFill>
                  <a:schemeClr val="lt1"/>
                </a:solidFill>
              </a:ln>
              <a:effectLst/>
            </c:spPr>
            <c:extLst>
              <c:ext xmlns:c16="http://schemas.microsoft.com/office/drawing/2014/chart" uri="{C3380CC4-5D6E-409C-BE32-E72D297353CC}">
                <c16:uniqueId val="{00000005-2798-4049-8BC7-998449D7D85C}"/>
              </c:ext>
            </c:extLst>
          </c:dPt>
          <c:cat>
            <c:strRef>
              <c:f>Sheet1!$A$2:$A$4</c:f>
              <c:strCache>
                <c:ptCount val="3"/>
                <c:pt idx="0">
                  <c:v>blank</c:v>
                </c:pt>
                <c:pt idx="1">
                  <c:v>Engaged</c:v>
                </c:pt>
                <c:pt idx="2">
                  <c:v>Auto</c:v>
                </c:pt>
              </c:strCache>
            </c:strRef>
          </c:cat>
          <c:val>
            <c:numRef>
              <c:f>Sheet1!$B$2:$B$4</c:f>
              <c:numCache>
                <c:formatCode>General</c:formatCode>
                <c:ptCount val="3"/>
                <c:pt idx="0">
                  <c:v>5</c:v>
                </c:pt>
                <c:pt idx="1">
                  <c:v>3.76</c:v>
                </c:pt>
                <c:pt idx="2">
                  <c:v>1.2400000000000002</c:v>
                </c:pt>
              </c:numCache>
            </c:numRef>
          </c:val>
          <c:extLst>
            <c:ext xmlns:c16="http://schemas.microsoft.com/office/drawing/2014/chart" uri="{C3380CC4-5D6E-409C-BE32-E72D297353CC}">
              <c16:uniqueId val="{00000006-2798-4049-8BC7-998449D7D85C}"/>
            </c:ext>
          </c:extLst>
        </c:ser>
        <c:dLbls>
          <c:showLegendKey val="0"/>
          <c:showVal val="0"/>
          <c:showCatName val="0"/>
          <c:showSerName val="0"/>
          <c:showPercent val="0"/>
          <c:showBubbleSize val="0"/>
          <c:showLeaderLines val="0"/>
        </c:dLbls>
        <c:firstSliceAng val="90"/>
        <c:holeSize val="75"/>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0" i="0" u="none" strike="noStrike" kern="1200" spc="0" baseline="0">
                <a:solidFill>
                  <a:schemeClr val="tx2"/>
                </a:solidFill>
                <a:latin typeface="+mn-lt"/>
                <a:ea typeface="+mn-ea"/>
                <a:cs typeface="+mn-cs"/>
              </a:defRPr>
            </a:pPr>
            <a:r>
              <a:rPr lang="en-US" sz="1200" dirty="0">
                <a:solidFill>
                  <a:schemeClr val="tx2"/>
                </a:solidFill>
              </a:rPr>
              <a:t>2022</a:t>
            </a:r>
          </a:p>
        </c:rich>
      </c:tx>
      <c:layout>
        <c:manualLayout>
          <c:xMode val="edge"/>
          <c:yMode val="edge"/>
          <c:x val="0.40911754186441834"/>
          <c:y val="0.43864673413943522"/>
        </c:manualLayout>
      </c:layout>
      <c:overlay val="0"/>
      <c:spPr>
        <a:noFill/>
        <a:ln>
          <a:noFill/>
        </a:ln>
        <a:effectLst/>
      </c:spPr>
      <c:txPr>
        <a:bodyPr rot="0" spcFirstLastPara="1" vertOverflow="ellipsis" vert="horz" wrap="square" anchor="ctr" anchorCtr="1"/>
        <a:lstStyle/>
        <a:p>
          <a:pPr>
            <a:defRPr sz="1200" b="0" i="0" u="none" strike="noStrike" kern="1200" spc="0" baseline="0">
              <a:solidFill>
                <a:schemeClr val="tx2"/>
              </a:solidFill>
              <a:latin typeface="+mn-lt"/>
              <a:ea typeface="+mn-ea"/>
              <a:cs typeface="+mn-cs"/>
            </a:defRPr>
          </a:pPr>
          <a:endParaRPr lang="en-US"/>
        </a:p>
      </c:txPr>
    </c:title>
    <c:autoTitleDeleted val="0"/>
    <c:plotArea>
      <c:layout>
        <c:manualLayout>
          <c:layoutTarget val="inner"/>
          <c:xMode val="edge"/>
          <c:yMode val="edge"/>
          <c:x val="0.130198107767488"/>
          <c:y val="0.12720041492071299"/>
          <c:w val="0.72630121851020002"/>
          <c:h val="0.77059762961137102"/>
        </c:manualLayout>
      </c:layout>
      <c:doughnutChart>
        <c:varyColors val="1"/>
        <c:ser>
          <c:idx val="0"/>
          <c:order val="0"/>
          <c:tx>
            <c:strRef>
              <c:f>Sheet1!$B$1</c:f>
              <c:strCache>
                <c:ptCount val="1"/>
                <c:pt idx="0">
                  <c:v>Spring 2022</c:v>
                </c:pt>
              </c:strCache>
            </c:strRef>
          </c:tx>
          <c:spPr>
            <a:ln w="15875"/>
          </c:spPr>
          <c:dPt>
            <c:idx val="0"/>
            <c:bubble3D val="0"/>
            <c:spPr>
              <a:solidFill>
                <a:srgbClr val="005750"/>
              </a:solidFill>
              <a:ln w="15875">
                <a:solidFill>
                  <a:schemeClr val="lt1"/>
                </a:solidFill>
              </a:ln>
              <a:effectLst/>
            </c:spPr>
            <c:extLst>
              <c:ext xmlns:c16="http://schemas.microsoft.com/office/drawing/2014/chart" uri="{C3380CC4-5D6E-409C-BE32-E72D297353CC}">
                <c16:uniqueId val="{00000001-2F77-48B0-804A-F0540C363C8F}"/>
              </c:ext>
            </c:extLst>
          </c:dPt>
          <c:dPt>
            <c:idx val="1"/>
            <c:bubble3D val="0"/>
            <c:spPr>
              <a:solidFill>
                <a:srgbClr val="F4C55C"/>
              </a:solidFill>
              <a:ln w="15875">
                <a:solidFill>
                  <a:schemeClr val="lt1"/>
                </a:solidFill>
              </a:ln>
              <a:effectLst/>
            </c:spPr>
            <c:extLst>
              <c:ext xmlns:c16="http://schemas.microsoft.com/office/drawing/2014/chart" uri="{C3380CC4-5D6E-409C-BE32-E72D297353CC}">
                <c16:uniqueId val="{00000003-2F77-48B0-804A-F0540C363C8F}"/>
              </c:ext>
            </c:extLst>
          </c:dPt>
          <c:dPt>
            <c:idx val="2"/>
            <c:bubble3D val="0"/>
            <c:spPr>
              <a:solidFill>
                <a:srgbClr val="B2292E"/>
              </a:solidFill>
              <a:ln w="15875">
                <a:solidFill>
                  <a:schemeClr val="lt1"/>
                </a:solidFill>
              </a:ln>
              <a:effectLst/>
            </c:spPr>
            <c:extLst>
              <c:ext xmlns:c16="http://schemas.microsoft.com/office/drawing/2014/chart" uri="{C3380CC4-5D6E-409C-BE32-E72D297353CC}">
                <c16:uniqueId val="{00000005-2F77-48B0-804A-F0540C363C8F}"/>
              </c:ext>
            </c:extLst>
          </c:dPt>
          <c:dLbls>
            <c:dLbl>
              <c:idx val="0"/>
              <c:layout>
                <c:manualLayout>
                  <c:x val="9.285167740141391E-2"/>
                  <c:y val="-7.1738342463314633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2F77-48B0-804A-F0540C363C8F}"/>
                </c:ext>
              </c:extLst>
            </c:dLbl>
            <c:dLbl>
              <c:idx val="1"/>
              <c:layout>
                <c:manualLayout>
                  <c:x val="-9.2514003533916797E-2"/>
                  <c:y val="7.9871433127423119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2F77-48B0-804A-F0540C363C8F}"/>
                </c:ext>
              </c:extLst>
            </c:dLbl>
            <c:dLbl>
              <c:idx val="2"/>
              <c:layout>
                <c:manualLayout>
                  <c:x val="-5.3725553189247682E-2"/>
                  <c:y val="-0.1043456320179927"/>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2F77-48B0-804A-F0540C363C8F}"/>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2"/>
                    </a:solidFill>
                    <a:latin typeface="+mn-lt"/>
                    <a:ea typeface="+mn-ea"/>
                    <a:cs typeface="+mn-cs"/>
                  </a:defRPr>
                </a:pPr>
                <a:endParaRPr lang="en-US"/>
              </a:p>
            </c:txPr>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Engaged</c:v>
                </c:pt>
                <c:pt idx="1">
                  <c:v>Not Engaged</c:v>
                </c:pt>
                <c:pt idx="2">
                  <c:v>Actively Disengaged</c:v>
                </c:pt>
              </c:strCache>
            </c:strRef>
          </c:cat>
          <c:val>
            <c:numRef>
              <c:f>Sheet1!$B$2:$B$4</c:f>
              <c:numCache>
                <c:formatCode>General</c:formatCode>
                <c:ptCount val="3"/>
                <c:pt idx="0">
                  <c:v>31</c:v>
                </c:pt>
                <c:pt idx="1">
                  <c:v>53</c:v>
                </c:pt>
                <c:pt idx="2">
                  <c:v>16</c:v>
                </c:pt>
              </c:numCache>
            </c:numRef>
          </c:val>
          <c:extLst>
            <c:ext xmlns:c16="http://schemas.microsoft.com/office/drawing/2014/chart" uri="{C3380CC4-5D6E-409C-BE32-E72D297353CC}">
              <c16:uniqueId val="{00000006-2F77-48B0-804A-F0540C363C8F}"/>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2"/>
                </a:solidFill>
                <a:latin typeface="+mn-lt"/>
                <a:ea typeface="+mn-ea"/>
                <a:cs typeface="+mn-cs"/>
              </a:defRPr>
            </a:pPr>
            <a:r>
              <a:rPr lang="en-US" dirty="0">
                <a:solidFill>
                  <a:schemeClr val="tx2"/>
                </a:solidFill>
              </a:rPr>
              <a:t>2023</a:t>
            </a:r>
          </a:p>
        </c:rich>
      </c:tx>
      <c:layout>
        <c:manualLayout>
          <c:xMode val="edge"/>
          <c:yMode val="edge"/>
          <c:x val="0.4106116042846219"/>
          <c:y val="0.4390933506160557"/>
        </c:manualLayout>
      </c:layout>
      <c:overlay val="0"/>
      <c:spPr>
        <a:noFill/>
        <a:ln>
          <a:noFill/>
        </a:ln>
        <a:effectLst/>
      </c:spPr>
      <c:txPr>
        <a:bodyPr rot="0" spcFirstLastPara="1" vertOverflow="ellipsis" vert="horz" wrap="square" anchor="ctr" anchorCtr="1"/>
        <a:lstStyle/>
        <a:p>
          <a:pPr>
            <a:defRPr sz="1200" b="0" i="0" u="none" strike="noStrike" kern="1200" spc="0" baseline="0">
              <a:solidFill>
                <a:schemeClr val="tx2"/>
              </a:solidFill>
              <a:latin typeface="+mn-lt"/>
              <a:ea typeface="+mn-ea"/>
              <a:cs typeface="+mn-cs"/>
            </a:defRPr>
          </a:pPr>
          <a:endParaRPr lang="en-US"/>
        </a:p>
      </c:txPr>
    </c:title>
    <c:autoTitleDeleted val="0"/>
    <c:plotArea>
      <c:layout>
        <c:manualLayout>
          <c:layoutTarget val="inner"/>
          <c:xMode val="edge"/>
          <c:yMode val="edge"/>
          <c:x val="0.130198107767488"/>
          <c:y val="0.12720041492071299"/>
          <c:w val="0.72630121851020002"/>
          <c:h val="0.77059762961137102"/>
        </c:manualLayout>
      </c:layout>
      <c:doughnutChart>
        <c:varyColors val="1"/>
        <c:ser>
          <c:idx val="0"/>
          <c:order val="0"/>
          <c:tx>
            <c:strRef>
              <c:f>Sheet1!$B$1</c:f>
              <c:strCache>
                <c:ptCount val="1"/>
                <c:pt idx="0">
                  <c:v>2023</c:v>
                </c:pt>
              </c:strCache>
            </c:strRef>
          </c:tx>
          <c:spPr>
            <a:ln w="15875"/>
          </c:spPr>
          <c:dPt>
            <c:idx val="0"/>
            <c:bubble3D val="0"/>
            <c:spPr>
              <a:solidFill>
                <a:srgbClr val="005750"/>
              </a:solidFill>
              <a:ln w="15875">
                <a:solidFill>
                  <a:schemeClr val="lt1"/>
                </a:solidFill>
              </a:ln>
              <a:effectLst/>
            </c:spPr>
            <c:extLst>
              <c:ext xmlns:c16="http://schemas.microsoft.com/office/drawing/2014/chart" uri="{C3380CC4-5D6E-409C-BE32-E72D297353CC}">
                <c16:uniqueId val="{00000001-68A7-4220-87A4-14715B61B297}"/>
              </c:ext>
            </c:extLst>
          </c:dPt>
          <c:dPt>
            <c:idx val="1"/>
            <c:bubble3D val="0"/>
            <c:spPr>
              <a:solidFill>
                <a:srgbClr val="F4C55C"/>
              </a:solidFill>
              <a:ln w="15875">
                <a:solidFill>
                  <a:schemeClr val="lt1"/>
                </a:solidFill>
              </a:ln>
              <a:effectLst/>
            </c:spPr>
            <c:extLst>
              <c:ext xmlns:c16="http://schemas.microsoft.com/office/drawing/2014/chart" uri="{C3380CC4-5D6E-409C-BE32-E72D297353CC}">
                <c16:uniqueId val="{00000003-68A7-4220-87A4-14715B61B297}"/>
              </c:ext>
            </c:extLst>
          </c:dPt>
          <c:dPt>
            <c:idx val="2"/>
            <c:bubble3D val="0"/>
            <c:spPr>
              <a:solidFill>
                <a:srgbClr val="B2292E"/>
              </a:solidFill>
              <a:ln w="15875">
                <a:solidFill>
                  <a:schemeClr val="lt1"/>
                </a:solidFill>
              </a:ln>
              <a:effectLst/>
            </c:spPr>
            <c:extLst>
              <c:ext xmlns:c16="http://schemas.microsoft.com/office/drawing/2014/chart" uri="{C3380CC4-5D6E-409C-BE32-E72D297353CC}">
                <c16:uniqueId val="{00000005-68A7-4220-87A4-14715B61B297}"/>
              </c:ext>
            </c:extLst>
          </c:dPt>
          <c:dLbls>
            <c:dLbl>
              <c:idx val="0"/>
              <c:layout>
                <c:manualLayout>
                  <c:x val="9.2895727050168714E-2"/>
                  <c:y val="-7.1738342463314633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68A7-4220-87A4-14715B61B297}"/>
                </c:ext>
              </c:extLst>
            </c:dLbl>
            <c:dLbl>
              <c:idx val="1"/>
              <c:layout>
                <c:manualLayout>
                  <c:x val="-0.11945440715147308"/>
                  <c:y val="7.7539077447002511E-3"/>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68A7-4220-87A4-14715B61B297}"/>
                </c:ext>
              </c:extLst>
            </c:dLbl>
            <c:dLbl>
              <c:idx val="2"/>
              <c:layout>
                <c:manualLayout>
                  <c:x val="-5.3725561819740059E-2"/>
                  <c:y val="-9.0239247723272367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68A7-4220-87A4-14715B61B297}"/>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2"/>
                    </a:solidFill>
                    <a:latin typeface="+mn-lt"/>
                    <a:ea typeface="+mn-ea"/>
                    <a:cs typeface="+mn-cs"/>
                  </a:defRPr>
                </a:pPr>
                <a:endParaRPr lang="en-US"/>
              </a:p>
            </c:txPr>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Engaged</c:v>
                </c:pt>
                <c:pt idx="1">
                  <c:v>Not Engaged</c:v>
                </c:pt>
                <c:pt idx="2">
                  <c:v>Actively Disengaged</c:v>
                </c:pt>
              </c:strCache>
            </c:strRef>
          </c:cat>
          <c:val>
            <c:numRef>
              <c:f>Sheet1!$B$2:$B$4</c:f>
              <c:numCache>
                <c:formatCode>General</c:formatCode>
                <c:ptCount val="3"/>
                <c:pt idx="0">
                  <c:v>33</c:v>
                </c:pt>
                <c:pt idx="1">
                  <c:v>53</c:v>
                </c:pt>
                <c:pt idx="2">
                  <c:v>14</c:v>
                </c:pt>
              </c:numCache>
            </c:numRef>
          </c:val>
          <c:extLst>
            <c:ext xmlns:c16="http://schemas.microsoft.com/office/drawing/2014/chart" uri="{C3380CC4-5D6E-409C-BE32-E72D297353CC}">
              <c16:uniqueId val="{00000006-68A7-4220-87A4-14715B61B297}"/>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8657482985936772E-2"/>
          <c:y val="3.2969086754260704E-2"/>
          <c:w val="0.95134220168083805"/>
          <c:h val="0.94774611682790044"/>
        </c:manualLayout>
      </c:layout>
      <c:barChart>
        <c:barDir val="bar"/>
        <c:grouping val="percentStacked"/>
        <c:varyColors val="0"/>
        <c:ser>
          <c:idx val="0"/>
          <c:order val="0"/>
          <c:tx>
            <c:strRef>
              <c:f>Sheet1!$B$1</c:f>
              <c:strCache>
                <c:ptCount val="1"/>
                <c:pt idx="0">
                  <c:v>Series 1</c:v>
                </c:pt>
              </c:strCache>
            </c:strRef>
          </c:tx>
          <c:spPr>
            <a:solidFill>
              <a:srgbClr val="BEDE18"/>
            </a:solidFill>
            <a:ln w="6350">
              <a:noFill/>
            </a:ln>
            <a:effectLst/>
          </c:spPr>
          <c:invertIfNegative val="0"/>
          <c:dPt>
            <c:idx val="0"/>
            <c:invertIfNegative val="0"/>
            <c:bubble3D val="0"/>
            <c:spPr>
              <a:solidFill>
                <a:srgbClr val="86C300"/>
              </a:solidFill>
              <a:ln w="6350">
                <a:noFill/>
              </a:ln>
              <a:effectLst/>
            </c:spPr>
            <c:extLst>
              <c:ext xmlns:c16="http://schemas.microsoft.com/office/drawing/2014/chart" uri="{C3380CC4-5D6E-409C-BE32-E72D297353CC}">
                <c16:uniqueId val="{00000001-3EBD-4DBB-82A0-14BCB8F45F6B}"/>
              </c:ext>
            </c:extLst>
          </c:dPt>
          <c:dPt>
            <c:idx val="1"/>
            <c:invertIfNegative val="0"/>
            <c:bubble3D val="0"/>
            <c:spPr>
              <a:solidFill>
                <a:srgbClr val="86C300"/>
              </a:solidFill>
              <a:ln w="6350">
                <a:noFill/>
              </a:ln>
              <a:effectLst/>
            </c:spPr>
            <c:extLst>
              <c:ext xmlns:c16="http://schemas.microsoft.com/office/drawing/2014/chart" uri="{C3380CC4-5D6E-409C-BE32-E72D297353CC}">
                <c16:uniqueId val="{00000003-3EBD-4DBB-82A0-14BCB8F45F6B}"/>
              </c:ext>
            </c:extLst>
          </c:dPt>
          <c:dPt>
            <c:idx val="2"/>
            <c:invertIfNegative val="0"/>
            <c:bubble3D val="0"/>
            <c:extLst>
              <c:ext xmlns:c16="http://schemas.microsoft.com/office/drawing/2014/chart" uri="{C3380CC4-5D6E-409C-BE32-E72D297353CC}">
                <c16:uniqueId val="{00000005-3EBD-4DBB-82A0-14BCB8F45F6B}"/>
              </c:ext>
            </c:extLst>
          </c:dPt>
          <c:dPt>
            <c:idx val="3"/>
            <c:invertIfNegative val="0"/>
            <c:bubble3D val="0"/>
            <c:extLst>
              <c:ext xmlns:c16="http://schemas.microsoft.com/office/drawing/2014/chart" uri="{C3380CC4-5D6E-409C-BE32-E72D297353CC}">
                <c16:uniqueId val="{00000007-3EBD-4DBB-82A0-14BCB8F45F6B}"/>
              </c:ext>
            </c:extLst>
          </c:dPt>
          <c:dPt>
            <c:idx val="4"/>
            <c:invertIfNegative val="0"/>
            <c:bubble3D val="0"/>
            <c:spPr>
              <a:solidFill>
                <a:srgbClr val="86C300"/>
              </a:solidFill>
              <a:ln w="6350">
                <a:noFill/>
              </a:ln>
              <a:effectLst/>
            </c:spPr>
            <c:extLst>
              <c:ext xmlns:c16="http://schemas.microsoft.com/office/drawing/2014/chart" uri="{C3380CC4-5D6E-409C-BE32-E72D297353CC}">
                <c16:uniqueId val="{00000009-3EBD-4DBB-82A0-14BCB8F45F6B}"/>
              </c:ext>
            </c:extLst>
          </c:dPt>
          <c:dPt>
            <c:idx val="5"/>
            <c:invertIfNegative val="0"/>
            <c:bubble3D val="0"/>
            <c:extLst>
              <c:ext xmlns:c16="http://schemas.microsoft.com/office/drawing/2014/chart" uri="{C3380CC4-5D6E-409C-BE32-E72D297353CC}">
                <c16:uniqueId val="{0000000B-3EBD-4DBB-82A0-14BCB8F45F6B}"/>
              </c:ext>
            </c:extLst>
          </c:dPt>
          <c:dPt>
            <c:idx val="6"/>
            <c:invertIfNegative val="0"/>
            <c:bubble3D val="0"/>
            <c:spPr>
              <a:solidFill>
                <a:srgbClr val="86C300"/>
              </a:solidFill>
              <a:ln w="6350">
                <a:noFill/>
              </a:ln>
              <a:effectLst/>
            </c:spPr>
            <c:extLst>
              <c:ext xmlns:c16="http://schemas.microsoft.com/office/drawing/2014/chart" uri="{C3380CC4-5D6E-409C-BE32-E72D297353CC}">
                <c16:uniqueId val="{0000000D-3EBD-4DBB-82A0-14BCB8F45F6B}"/>
              </c:ext>
            </c:extLst>
          </c:dPt>
          <c:dPt>
            <c:idx val="7"/>
            <c:invertIfNegative val="0"/>
            <c:bubble3D val="0"/>
            <c:extLst>
              <c:ext xmlns:c16="http://schemas.microsoft.com/office/drawing/2014/chart" uri="{C3380CC4-5D6E-409C-BE32-E72D297353CC}">
                <c16:uniqueId val="{0000000F-3EBD-4DBB-82A0-14BCB8F45F6B}"/>
              </c:ext>
            </c:extLst>
          </c:dPt>
          <c:dPt>
            <c:idx val="8"/>
            <c:invertIfNegative val="0"/>
            <c:bubble3D val="0"/>
            <c:spPr>
              <a:solidFill>
                <a:srgbClr val="86C300"/>
              </a:solidFill>
              <a:ln w="6350">
                <a:noFill/>
              </a:ln>
              <a:effectLst/>
            </c:spPr>
            <c:extLst>
              <c:ext xmlns:c16="http://schemas.microsoft.com/office/drawing/2014/chart" uri="{C3380CC4-5D6E-409C-BE32-E72D297353CC}">
                <c16:uniqueId val="{00000011-3EBD-4DBB-82A0-14BCB8F45F6B}"/>
              </c:ext>
            </c:extLst>
          </c:dPt>
          <c:dPt>
            <c:idx val="9"/>
            <c:invertIfNegative val="0"/>
            <c:bubble3D val="0"/>
            <c:extLst>
              <c:ext xmlns:c16="http://schemas.microsoft.com/office/drawing/2014/chart" uri="{C3380CC4-5D6E-409C-BE32-E72D297353CC}">
                <c16:uniqueId val="{00000013-3EBD-4DBB-82A0-14BCB8F45F6B}"/>
              </c:ext>
            </c:extLst>
          </c:dPt>
          <c:dPt>
            <c:idx val="10"/>
            <c:invertIfNegative val="0"/>
            <c:bubble3D val="0"/>
            <c:extLst>
              <c:ext xmlns:c16="http://schemas.microsoft.com/office/drawing/2014/chart" uri="{C3380CC4-5D6E-409C-BE32-E72D297353CC}">
                <c16:uniqueId val="{00000015-3EBD-4DBB-82A0-14BCB8F45F6B}"/>
              </c:ext>
            </c:extLst>
          </c:dPt>
          <c:dPt>
            <c:idx val="11"/>
            <c:invertIfNegative val="0"/>
            <c:bubble3D val="0"/>
            <c:extLst>
              <c:ext xmlns:c16="http://schemas.microsoft.com/office/drawing/2014/chart" uri="{C3380CC4-5D6E-409C-BE32-E72D297353CC}">
                <c16:uniqueId val="{00000017-3EBD-4DBB-82A0-14BCB8F45F6B}"/>
              </c:ext>
            </c:extLst>
          </c:dPt>
          <c:dPt>
            <c:idx val="12"/>
            <c:invertIfNegative val="0"/>
            <c:bubble3D val="0"/>
            <c:extLst>
              <c:ext xmlns:c16="http://schemas.microsoft.com/office/drawing/2014/chart" uri="{C3380CC4-5D6E-409C-BE32-E72D297353CC}">
                <c16:uniqueId val="{00000019-3EBD-4DBB-82A0-14BCB8F45F6B}"/>
              </c:ext>
            </c:extLst>
          </c:dPt>
          <c:cat>
            <c:strRef>
              <c:f>Sheet1!$A$2:$A$14</c:f>
              <c:strCache>
                <c:ptCount val="13"/>
                <c:pt idx="0">
                  <c:v>Q01</c:v>
                </c:pt>
                <c:pt idx="1">
                  <c:v>Q02</c:v>
                </c:pt>
                <c:pt idx="2">
                  <c:v>Q03</c:v>
                </c:pt>
                <c:pt idx="3">
                  <c:v>Q04</c:v>
                </c:pt>
                <c:pt idx="4">
                  <c:v>Q05</c:v>
                </c:pt>
                <c:pt idx="5">
                  <c:v>Q06</c:v>
                </c:pt>
                <c:pt idx="6">
                  <c:v>Q07</c:v>
                </c:pt>
                <c:pt idx="7">
                  <c:v>Q08</c:v>
                </c:pt>
                <c:pt idx="8">
                  <c:v>Q09</c:v>
                </c:pt>
                <c:pt idx="9">
                  <c:v>Q10</c:v>
                </c:pt>
                <c:pt idx="10">
                  <c:v>Q11</c:v>
                </c:pt>
                <c:pt idx="11">
                  <c:v>Q12</c:v>
                </c:pt>
                <c:pt idx="12">
                  <c:v>Q00</c:v>
                </c:pt>
              </c:strCache>
            </c:strRef>
          </c:cat>
          <c:val>
            <c:numRef>
              <c:f>Sheet1!$B$2:$B$14</c:f>
              <c:numCache>
                <c:formatCode>General</c:formatCode>
                <c:ptCount val="13"/>
                <c:pt idx="0">
                  <c:v>32</c:v>
                </c:pt>
                <c:pt idx="1">
                  <c:v>40</c:v>
                </c:pt>
                <c:pt idx="2">
                  <c:v>19</c:v>
                </c:pt>
                <c:pt idx="3">
                  <c:v>16</c:v>
                </c:pt>
                <c:pt idx="4">
                  <c:v>25</c:v>
                </c:pt>
                <c:pt idx="5">
                  <c:v>19</c:v>
                </c:pt>
                <c:pt idx="6">
                  <c:v>25</c:v>
                </c:pt>
                <c:pt idx="7">
                  <c:v>15</c:v>
                </c:pt>
                <c:pt idx="8">
                  <c:v>29</c:v>
                </c:pt>
                <c:pt idx="9">
                  <c:v>24</c:v>
                </c:pt>
                <c:pt idx="10">
                  <c:v>14</c:v>
                </c:pt>
                <c:pt idx="11">
                  <c:v>19</c:v>
                </c:pt>
                <c:pt idx="12">
                  <c:v>9</c:v>
                </c:pt>
              </c:numCache>
            </c:numRef>
          </c:val>
          <c:extLst>
            <c:ext xmlns:c16="http://schemas.microsoft.com/office/drawing/2014/chart" uri="{C3380CC4-5D6E-409C-BE32-E72D297353CC}">
              <c16:uniqueId val="{0000001A-3EBD-4DBB-82A0-14BCB8F45F6B}"/>
            </c:ext>
          </c:extLst>
        </c:ser>
        <c:ser>
          <c:idx val="1"/>
          <c:order val="1"/>
          <c:tx>
            <c:strRef>
              <c:f>Sheet1!$C$1</c:f>
              <c:strCache>
                <c:ptCount val="1"/>
                <c:pt idx="0">
                  <c:v>Series 2</c:v>
                </c:pt>
              </c:strCache>
            </c:strRef>
          </c:tx>
          <c:spPr>
            <a:noFill/>
            <a:effectLst/>
          </c:spPr>
          <c:invertIfNegative val="0"/>
          <c:cat>
            <c:strRef>
              <c:f>Sheet1!$A$2:$A$14</c:f>
              <c:strCache>
                <c:ptCount val="13"/>
                <c:pt idx="0">
                  <c:v>Q01</c:v>
                </c:pt>
                <c:pt idx="1">
                  <c:v>Q02</c:v>
                </c:pt>
                <c:pt idx="2">
                  <c:v>Q03</c:v>
                </c:pt>
                <c:pt idx="3">
                  <c:v>Q04</c:v>
                </c:pt>
                <c:pt idx="4">
                  <c:v>Q05</c:v>
                </c:pt>
                <c:pt idx="5">
                  <c:v>Q06</c:v>
                </c:pt>
                <c:pt idx="6">
                  <c:v>Q07</c:v>
                </c:pt>
                <c:pt idx="7">
                  <c:v>Q08</c:v>
                </c:pt>
                <c:pt idx="8">
                  <c:v>Q09</c:v>
                </c:pt>
                <c:pt idx="9">
                  <c:v>Q10</c:v>
                </c:pt>
                <c:pt idx="10">
                  <c:v>Q11</c:v>
                </c:pt>
                <c:pt idx="11">
                  <c:v>Q12</c:v>
                </c:pt>
                <c:pt idx="12">
                  <c:v>Q00</c:v>
                </c:pt>
              </c:strCache>
            </c:strRef>
          </c:cat>
          <c:val>
            <c:numRef>
              <c:f>Sheet1!$C$2:$C$14</c:f>
              <c:numCache>
                <c:formatCode>General</c:formatCode>
                <c:ptCount val="13"/>
                <c:pt idx="0">
                  <c:v>68</c:v>
                </c:pt>
                <c:pt idx="1">
                  <c:v>60</c:v>
                </c:pt>
                <c:pt idx="2">
                  <c:v>81</c:v>
                </c:pt>
                <c:pt idx="3">
                  <c:v>84</c:v>
                </c:pt>
                <c:pt idx="4">
                  <c:v>75</c:v>
                </c:pt>
                <c:pt idx="5">
                  <c:v>81</c:v>
                </c:pt>
                <c:pt idx="6">
                  <c:v>75</c:v>
                </c:pt>
                <c:pt idx="7">
                  <c:v>85</c:v>
                </c:pt>
                <c:pt idx="8">
                  <c:v>71</c:v>
                </c:pt>
                <c:pt idx="9">
                  <c:v>76</c:v>
                </c:pt>
                <c:pt idx="10">
                  <c:v>86</c:v>
                </c:pt>
                <c:pt idx="11">
                  <c:v>81</c:v>
                </c:pt>
                <c:pt idx="12">
                  <c:v>91</c:v>
                </c:pt>
              </c:numCache>
            </c:numRef>
          </c:val>
          <c:extLst>
            <c:ext xmlns:c16="http://schemas.microsoft.com/office/drawing/2014/chart" uri="{C3380CC4-5D6E-409C-BE32-E72D297353CC}">
              <c16:uniqueId val="{0000001B-3EBD-4DBB-82A0-14BCB8F45F6B}"/>
            </c:ext>
          </c:extLst>
        </c:ser>
        <c:dLbls>
          <c:showLegendKey val="0"/>
          <c:showVal val="0"/>
          <c:showCatName val="0"/>
          <c:showSerName val="0"/>
          <c:showPercent val="0"/>
          <c:showBubbleSize val="0"/>
        </c:dLbls>
        <c:gapWidth val="75"/>
        <c:overlap val="100"/>
        <c:axId val="399223056"/>
        <c:axId val="399211280"/>
      </c:barChart>
      <c:catAx>
        <c:axId val="399223056"/>
        <c:scaling>
          <c:orientation val="minMax"/>
        </c:scaling>
        <c:delete val="1"/>
        <c:axPos val="l"/>
        <c:numFmt formatCode="General" sourceLinked="0"/>
        <c:majorTickMark val="none"/>
        <c:minorTickMark val="none"/>
        <c:tickLblPos val="nextTo"/>
        <c:crossAx val="399211280"/>
        <c:crosses val="autoZero"/>
        <c:auto val="1"/>
        <c:lblAlgn val="ctr"/>
        <c:lblOffset val="100"/>
        <c:noMultiLvlLbl val="0"/>
      </c:catAx>
      <c:valAx>
        <c:axId val="399211280"/>
        <c:scaling>
          <c:orientation val="minMax"/>
        </c:scaling>
        <c:delete val="1"/>
        <c:axPos val="b"/>
        <c:numFmt formatCode="0%" sourceLinked="1"/>
        <c:majorTickMark val="out"/>
        <c:minorTickMark val="none"/>
        <c:tickLblPos val="nextTo"/>
        <c:crossAx val="399223056"/>
        <c:crosses val="autoZero"/>
        <c:crossBetween val="between"/>
      </c:valAx>
      <c:spPr>
        <a:ln>
          <a:noFill/>
        </a:ln>
      </c:spPr>
    </c:plotArea>
    <c:plotVisOnly val="1"/>
    <c:dispBlanksAs val="gap"/>
    <c:showDLblsOverMax val="0"/>
  </c:chart>
  <c:txPr>
    <a:bodyPr/>
    <a:lstStyle/>
    <a:p>
      <a:pPr>
        <a:defRPr sz="1800"/>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91045587973253"/>
          <c:y val="5.7961569197670398E-2"/>
          <c:w val="0.76179088240534942"/>
          <c:h val="0.87248454776512507"/>
        </c:manualLayout>
      </c:layout>
      <c:barChart>
        <c:barDir val="bar"/>
        <c:grouping val="clustered"/>
        <c:varyColors val="0"/>
        <c:ser>
          <c:idx val="0"/>
          <c:order val="0"/>
          <c:tx>
            <c:strRef>
              <c:f>Sheet1!$B$1</c:f>
              <c:strCache>
                <c:ptCount val="1"/>
                <c:pt idx="0">
                  <c:v>Series 1</c:v>
                </c:pt>
              </c:strCache>
            </c:strRef>
          </c:tx>
          <c:spPr>
            <a:solidFill>
              <a:srgbClr val="009D4F"/>
            </a:solidFill>
            <a:ln>
              <a:noFill/>
            </a:ln>
            <a:effectLst/>
          </c:spPr>
          <c:invertIfNegative val="0"/>
          <c:cat>
            <c:strRef>
              <c:f>Sheet1!$A$2:$A$5</c:f>
              <c:strCache>
                <c:ptCount val="4"/>
                <c:pt idx="0">
                  <c:v>Gallup Overall</c:v>
                </c:pt>
                <c:pt idx="1">
                  <c:v>K-12 Average</c:v>
                </c:pt>
                <c:pt idx="2">
                  <c:v>2022</c:v>
                </c:pt>
                <c:pt idx="3">
                  <c:v>2023</c:v>
                </c:pt>
              </c:strCache>
            </c:strRef>
          </c:cat>
          <c:val>
            <c:numRef>
              <c:f>Sheet1!$B$2:$B$5</c:f>
              <c:numCache>
                <c:formatCode>0%</c:formatCode>
                <c:ptCount val="4"/>
                <c:pt idx="0">
                  <c:v>0.82</c:v>
                </c:pt>
                <c:pt idx="1">
                  <c:v>0.77</c:v>
                </c:pt>
                <c:pt idx="2">
                  <c:v>0.75</c:v>
                </c:pt>
                <c:pt idx="3">
                  <c:v>0.81</c:v>
                </c:pt>
              </c:numCache>
            </c:numRef>
          </c:val>
          <c:extLst>
            <c:ext xmlns:c16="http://schemas.microsoft.com/office/drawing/2014/chart" uri="{C3380CC4-5D6E-409C-BE32-E72D297353CC}">
              <c16:uniqueId val="{00000000-8EB9-40C1-BBEE-A83CEBAA54CE}"/>
            </c:ext>
          </c:extLst>
        </c:ser>
        <c:dLbls>
          <c:showLegendKey val="0"/>
          <c:showVal val="0"/>
          <c:showCatName val="0"/>
          <c:showSerName val="0"/>
          <c:showPercent val="0"/>
          <c:showBubbleSize val="0"/>
        </c:dLbls>
        <c:gapWidth val="175"/>
        <c:axId val="367327424"/>
        <c:axId val="367325024"/>
      </c:barChart>
      <c:catAx>
        <c:axId val="367327424"/>
        <c:scaling>
          <c:orientation val="minMax"/>
        </c:scaling>
        <c:delete val="1"/>
        <c:axPos val="l"/>
        <c:numFmt formatCode="General" sourceLinked="1"/>
        <c:majorTickMark val="out"/>
        <c:minorTickMark val="none"/>
        <c:tickLblPos val="nextTo"/>
        <c:crossAx val="367325024"/>
        <c:crosses val="autoZero"/>
        <c:auto val="1"/>
        <c:lblAlgn val="ctr"/>
        <c:lblOffset val="100"/>
        <c:noMultiLvlLbl val="0"/>
      </c:catAx>
      <c:valAx>
        <c:axId val="367325024"/>
        <c:scaling>
          <c:orientation val="minMax"/>
        </c:scaling>
        <c:delete val="1"/>
        <c:axPos val="b"/>
        <c:numFmt formatCode="0%" sourceLinked="1"/>
        <c:majorTickMark val="out"/>
        <c:minorTickMark val="none"/>
        <c:tickLblPos val="nextTo"/>
        <c:crossAx val="367327424"/>
        <c:crosses val="autoZero"/>
        <c:crossBetween val="between"/>
        <c:majorUnit val="0.1200000000000000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percentStacked"/>
        <c:varyColors val="0"/>
        <c:ser>
          <c:idx val="0"/>
          <c:order val="0"/>
          <c:tx>
            <c:strRef>
              <c:f>Sheet1!$B$1</c:f>
              <c:strCache>
                <c:ptCount val="1"/>
                <c:pt idx="0">
                  <c:v>Series 1</c:v>
                </c:pt>
              </c:strCache>
            </c:strRef>
          </c:tx>
          <c:spPr>
            <a:solidFill>
              <a:srgbClr val="005750"/>
            </a:solidFill>
            <a:ln w="19050">
              <a:solidFill>
                <a:schemeClr val="bg1"/>
              </a:solidFill>
            </a:ln>
            <a:effectLst/>
          </c:spPr>
          <c:invertIfNegative val="0"/>
          <c:cat>
            <c:strRef>
              <c:f>Sheet1!$A$2</c:f>
              <c:strCache>
                <c:ptCount val="1"/>
                <c:pt idx="0">
                  <c:v>Category 1</c:v>
                </c:pt>
              </c:strCache>
            </c:strRef>
          </c:cat>
          <c:val>
            <c:numRef>
              <c:f>Sheet1!$B$2</c:f>
              <c:numCache>
                <c:formatCode>General</c:formatCode>
                <c:ptCount val="1"/>
                <c:pt idx="0">
                  <c:v>33</c:v>
                </c:pt>
              </c:numCache>
            </c:numRef>
          </c:val>
          <c:extLst>
            <c:ext xmlns:c16="http://schemas.microsoft.com/office/drawing/2014/chart" uri="{C3380CC4-5D6E-409C-BE32-E72D297353CC}">
              <c16:uniqueId val="{00000000-E55F-B84B-B682-C5AB70BB62BF}"/>
            </c:ext>
          </c:extLst>
        </c:ser>
        <c:ser>
          <c:idx val="1"/>
          <c:order val="1"/>
          <c:tx>
            <c:strRef>
              <c:f>Sheet1!$C$1</c:f>
              <c:strCache>
                <c:ptCount val="1"/>
                <c:pt idx="0">
                  <c:v>Series 2</c:v>
                </c:pt>
              </c:strCache>
            </c:strRef>
          </c:tx>
          <c:spPr>
            <a:solidFill>
              <a:srgbClr val="F4C55C"/>
            </a:solidFill>
            <a:ln w="19050">
              <a:solidFill>
                <a:schemeClr val="bg1"/>
              </a:solidFill>
            </a:ln>
            <a:effectLst/>
          </c:spPr>
          <c:invertIfNegative val="0"/>
          <c:cat>
            <c:strRef>
              <c:f>Sheet1!$A$2</c:f>
              <c:strCache>
                <c:ptCount val="1"/>
                <c:pt idx="0">
                  <c:v>Category 1</c:v>
                </c:pt>
              </c:strCache>
            </c:strRef>
          </c:cat>
          <c:val>
            <c:numRef>
              <c:f>Sheet1!$C$2</c:f>
              <c:numCache>
                <c:formatCode>General</c:formatCode>
                <c:ptCount val="1"/>
                <c:pt idx="0">
                  <c:v>53</c:v>
                </c:pt>
              </c:numCache>
            </c:numRef>
          </c:val>
          <c:extLst>
            <c:ext xmlns:c16="http://schemas.microsoft.com/office/drawing/2014/chart" uri="{C3380CC4-5D6E-409C-BE32-E72D297353CC}">
              <c16:uniqueId val="{00000001-E55F-B84B-B682-C5AB70BB62BF}"/>
            </c:ext>
          </c:extLst>
        </c:ser>
        <c:ser>
          <c:idx val="2"/>
          <c:order val="2"/>
          <c:tx>
            <c:strRef>
              <c:f>Sheet1!$D$1</c:f>
              <c:strCache>
                <c:ptCount val="1"/>
                <c:pt idx="0">
                  <c:v>Series 3</c:v>
                </c:pt>
              </c:strCache>
            </c:strRef>
          </c:tx>
          <c:spPr>
            <a:solidFill>
              <a:srgbClr val="B2292E"/>
            </a:solidFill>
            <a:ln w="19050">
              <a:solidFill>
                <a:schemeClr val="bg1"/>
              </a:solidFill>
            </a:ln>
            <a:effectLst/>
          </c:spPr>
          <c:invertIfNegative val="0"/>
          <c:cat>
            <c:strRef>
              <c:f>Sheet1!$A$2</c:f>
              <c:strCache>
                <c:ptCount val="1"/>
                <c:pt idx="0">
                  <c:v>Category 1</c:v>
                </c:pt>
              </c:strCache>
            </c:strRef>
          </c:cat>
          <c:val>
            <c:numRef>
              <c:f>Sheet1!$D$2</c:f>
              <c:numCache>
                <c:formatCode>General</c:formatCode>
                <c:ptCount val="1"/>
                <c:pt idx="0">
                  <c:v>14</c:v>
                </c:pt>
              </c:numCache>
            </c:numRef>
          </c:val>
          <c:extLst>
            <c:ext xmlns:c16="http://schemas.microsoft.com/office/drawing/2014/chart" uri="{C3380CC4-5D6E-409C-BE32-E72D297353CC}">
              <c16:uniqueId val="{00000002-E55F-B84B-B682-C5AB70BB62BF}"/>
            </c:ext>
          </c:extLst>
        </c:ser>
        <c:dLbls>
          <c:showLegendKey val="0"/>
          <c:showVal val="0"/>
          <c:showCatName val="0"/>
          <c:showSerName val="0"/>
          <c:showPercent val="0"/>
          <c:showBubbleSize val="0"/>
        </c:dLbls>
        <c:gapWidth val="150"/>
        <c:overlap val="100"/>
        <c:axId val="579551872"/>
        <c:axId val="579063600"/>
      </c:barChart>
      <c:catAx>
        <c:axId val="579551872"/>
        <c:scaling>
          <c:orientation val="minMax"/>
        </c:scaling>
        <c:delete val="1"/>
        <c:axPos val="l"/>
        <c:numFmt formatCode="General" sourceLinked="1"/>
        <c:majorTickMark val="none"/>
        <c:minorTickMark val="none"/>
        <c:tickLblPos val="nextTo"/>
        <c:crossAx val="579063600"/>
        <c:crosses val="autoZero"/>
        <c:auto val="1"/>
        <c:lblAlgn val="ctr"/>
        <c:lblOffset val="100"/>
        <c:noMultiLvlLbl val="0"/>
      </c:catAx>
      <c:valAx>
        <c:axId val="579063600"/>
        <c:scaling>
          <c:orientation val="minMax"/>
        </c:scaling>
        <c:delete val="1"/>
        <c:axPos val="b"/>
        <c:numFmt formatCode="0%" sourceLinked="1"/>
        <c:majorTickMark val="none"/>
        <c:minorTickMark val="none"/>
        <c:tickLblPos val="nextTo"/>
        <c:crossAx val="579551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1935730236434256E-2"/>
          <c:y val="0.11846412156776283"/>
          <c:w val="0.97287334037174034"/>
          <c:h val="0.76307175686447437"/>
        </c:manualLayout>
      </c:layout>
      <c:barChart>
        <c:barDir val="bar"/>
        <c:grouping val="percentStacked"/>
        <c:varyColors val="0"/>
        <c:ser>
          <c:idx val="0"/>
          <c:order val="0"/>
          <c:tx>
            <c:strRef>
              <c:f>Sheet1!$B$1</c:f>
              <c:strCache>
                <c:ptCount val="1"/>
                <c:pt idx="0">
                  <c:v>Series 1</c:v>
                </c:pt>
              </c:strCache>
            </c:strRef>
          </c:tx>
          <c:spPr>
            <a:solidFill>
              <a:srgbClr val="005750"/>
            </a:solidFill>
            <a:ln w="19050">
              <a:solidFill>
                <a:schemeClr val="bg1"/>
              </a:solidFill>
            </a:ln>
            <a:effectLst/>
          </c:spPr>
          <c:invertIfNegative val="0"/>
          <c:cat>
            <c:strRef>
              <c:f>Sheet1!$A$2</c:f>
              <c:strCache>
                <c:ptCount val="1"/>
                <c:pt idx="0">
                  <c:v>Category 1</c:v>
                </c:pt>
              </c:strCache>
            </c:strRef>
          </c:cat>
          <c:val>
            <c:numRef>
              <c:f>Sheet1!$B$2</c:f>
              <c:numCache>
                <c:formatCode>General</c:formatCode>
                <c:ptCount val="1"/>
                <c:pt idx="0">
                  <c:v>33</c:v>
                </c:pt>
              </c:numCache>
            </c:numRef>
          </c:val>
          <c:extLst>
            <c:ext xmlns:c16="http://schemas.microsoft.com/office/drawing/2014/chart" uri="{C3380CC4-5D6E-409C-BE32-E72D297353CC}">
              <c16:uniqueId val="{00000000-A16B-44A3-9AEF-1CEF2A1C3E07}"/>
            </c:ext>
          </c:extLst>
        </c:ser>
        <c:ser>
          <c:idx val="1"/>
          <c:order val="1"/>
          <c:tx>
            <c:strRef>
              <c:f>Sheet1!$C$1</c:f>
              <c:strCache>
                <c:ptCount val="1"/>
                <c:pt idx="0">
                  <c:v>Series 2</c:v>
                </c:pt>
              </c:strCache>
            </c:strRef>
          </c:tx>
          <c:spPr>
            <a:solidFill>
              <a:srgbClr val="F4C55C"/>
            </a:solidFill>
            <a:ln w="19050">
              <a:solidFill>
                <a:schemeClr val="bg1"/>
              </a:solidFill>
            </a:ln>
            <a:effectLst/>
          </c:spPr>
          <c:invertIfNegative val="0"/>
          <c:cat>
            <c:strRef>
              <c:f>Sheet1!$A$2</c:f>
              <c:strCache>
                <c:ptCount val="1"/>
                <c:pt idx="0">
                  <c:v>Category 1</c:v>
                </c:pt>
              </c:strCache>
            </c:strRef>
          </c:cat>
          <c:val>
            <c:numRef>
              <c:f>Sheet1!$C$2</c:f>
              <c:numCache>
                <c:formatCode>General</c:formatCode>
                <c:ptCount val="1"/>
                <c:pt idx="0">
                  <c:v>53</c:v>
                </c:pt>
              </c:numCache>
            </c:numRef>
          </c:val>
          <c:extLst>
            <c:ext xmlns:c16="http://schemas.microsoft.com/office/drawing/2014/chart" uri="{C3380CC4-5D6E-409C-BE32-E72D297353CC}">
              <c16:uniqueId val="{00000001-A16B-44A3-9AEF-1CEF2A1C3E07}"/>
            </c:ext>
          </c:extLst>
        </c:ser>
        <c:ser>
          <c:idx val="2"/>
          <c:order val="2"/>
          <c:tx>
            <c:strRef>
              <c:f>Sheet1!$D$1</c:f>
              <c:strCache>
                <c:ptCount val="1"/>
                <c:pt idx="0">
                  <c:v>Series 3</c:v>
                </c:pt>
              </c:strCache>
            </c:strRef>
          </c:tx>
          <c:spPr>
            <a:solidFill>
              <a:srgbClr val="C00000"/>
            </a:solidFill>
            <a:ln w="19050">
              <a:solidFill>
                <a:schemeClr val="bg1"/>
              </a:solidFill>
            </a:ln>
            <a:effectLst/>
          </c:spPr>
          <c:invertIfNegative val="0"/>
          <c:dPt>
            <c:idx val="0"/>
            <c:invertIfNegative val="0"/>
            <c:bubble3D val="0"/>
            <c:spPr>
              <a:solidFill>
                <a:srgbClr val="B2292E"/>
              </a:solidFill>
              <a:ln w="19050">
                <a:solidFill>
                  <a:schemeClr val="bg1"/>
                </a:solidFill>
              </a:ln>
              <a:effectLst/>
            </c:spPr>
            <c:extLst>
              <c:ext xmlns:c16="http://schemas.microsoft.com/office/drawing/2014/chart" uri="{C3380CC4-5D6E-409C-BE32-E72D297353CC}">
                <c16:uniqueId val="{00000003-A16B-44A3-9AEF-1CEF2A1C3E07}"/>
              </c:ext>
            </c:extLst>
          </c:dPt>
          <c:cat>
            <c:strRef>
              <c:f>Sheet1!$A$2</c:f>
              <c:strCache>
                <c:ptCount val="1"/>
                <c:pt idx="0">
                  <c:v>Category 1</c:v>
                </c:pt>
              </c:strCache>
            </c:strRef>
          </c:cat>
          <c:val>
            <c:numRef>
              <c:f>Sheet1!$D$2</c:f>
              <c:numCache>
                <c:formatCode>General</c:formatCode>
                <c:ptCount val="1"/>
                <c:pt idx="0">
                  <c:v>14</c:v>
                </c:pt>
              </c:numCache>
            </c:numRef>
          </c:val>
          <c:extLst>
            <c:ext xmlns:c16="http://schemas.microsoft.com/office/drawing/2014/chart" uri="{C3380CC4-5D6E-409C-BE32-E72D297353CC}">
              <c16:uniqueId val="{00000004-A16B-44A3-9AEF-1CEF2A1C3E07}"/>
            </c:ext>
          </c:extLst>
        </c:ser>
        <c:dLbls>
          <c:showLegendKey val="0"/>
          <c:showVal val="0"/>
          <c:showCatName val="0"/>
          <c:showSerName val="0"/>
          <c:showPercent val="0"/>
          <c:showBubbleSize val="0"/>
        </c:dLbls>
        <c:gapWidth val="150"/>
        <c:overlap val="100"/>
        <c:axId val="579551872"/>
        <c:axId val="579063600"/>
      </c:barChart>
      <c:catAx>
        <c:axId val="579551872"/>
        <c:scaling>
          <c:orientation val="minMax"/>
        </c:scaling>
        <c:delete val="1"/>
        <c:axPos val="l"/>
        <c:numFmt formatCode="General" sourceLinked="1"/>
        <c:majorTickMark val="none"/>
        <c:minorTickMark val="none"/>
        <c:tickLblPos val="nextTo"/>
        <c:crossAx val="579063600"/>
        <c:crosses val="autoZero"/>
        <c:auto val="1"/>
        <c:lblAlgn val="ctr"/>
        <c:lblOffset val="100"/>
        <c:noMultiLvlLbl val="0"/>
      </c:catAx>
      <c:valAx>
        <c:axId val="579063600"/>
        <c:scaling>
          <c:orientation val="minMax"/>
        </c:scaling>
        <c:delete val="1"/>
        <c:axPos val="b"/>
        <c:numFmt formatCode="0%" sourceLinked="1"/>
        <c:majorTickMark val="none"/>
        <c:minorTickMark val="none"/>
        <c:tickLblPos val="nextTo"/>
        <c:crossAx val="579551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6303429542665594E-2"/>
          <c:y val="5.2798895912755946E-2"/>
          <c:w val="0.96739314091466877"/>
          <c:h val="0.8816989581956941"/>
        </c:manualLayout>
      </c:layout>
      <c:barChart>
        <c:barDir val="bar"/>
        <c:grouping val="percentStacked"/>
        <c:varyColors val="0"/>
        <c:ser>
          <c:idx val="0"/>
          <c:order val="0"/>
          <c:tx>
            <c:strRef>
              <c:f>Sheet1!$B$1</c:f>
              <c:strCache>
                <c:ptCount val="1"/>
                <c:pt idx="0">
                  <c:v>SUPPRESSED</c:v>
                </c:pt>
              </c:strCache>
            </c:strRef>
          </c:tx>
          <c:spPr>
            <a:noFill/>
            <a:ln w="12700">
              <a:solidFill>
                <a:schemeClr val="bg1"/>
              </a:solidFill>
            </a:ln>
            <a:effectLst/>
          </c:spPr>
          <c:invertIfNegative val="0"/>
          <c:dLbls>
            <c:dLbl>
              <c:idx val="0"/>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0-D37F-4BEE-8FBC-DFF4463FE279}"/>
                </c:ext>
              </c:extLst>
            </c:dLbl>
            <c:dLbl>
              <c:idx val="1"/>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1-D37F-4BEE-8FBC-DFF4463FE279}"/>
                </c:ext>
              </c:extLst>
            </c:dLbl>
            <c:dLbl>
              <c:idx val="2"/>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2-D37F-4BEE-8FBC-DFF4463FE279}"/>
                </c:ext>
              </c:extLst>
            </c:dLbl>
            <c:dLbl>
              <c:idx val="3"/>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3-D37F-4BEE-8FBC-DFF4463FE279}"/>
                </c:ext>
              </c:extLst>
            </c:dLbl>
            <c:dLbl>
              <c:idx val="4"/>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4-D37F-4BEE-8FBC-DFF4463FE279}"/>
                </c:ext>
              </c:extLst>
            </c:dLbl>
            <c:dLbl>
              <c:idx val="5"/>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5-D37F-4BEE-8FBC-DFF4463FE279}"/>
                </c:ext>
              </c:extLst>
            </c:dLbl>
            <c:dLbl>
              <c:idx val="6"/>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6-D37F-4BEE-8FBC-DFF4463FE279}"/>
                </c:ext>
              </c:extLst>
            </c:dLbl>
            <c:dLbl>
              <c:idx val="7"/>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7-D37F-4BEE-8FBC-DFF4463FE279}"/>
                </c:ext>
              </c:extLst>
            </c:dLbl>
            <c:dLbl>
              <c:idx val="8"/>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8-D37F-4BEE-8FBC-DFF4463FE279}"/>
                </c:ext>
              </c:extLst>
            </c:dLbl>
            <c:dLbl>
              <c:idx val="9"/>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9-D37F-4BEE-8FBC-DFF4463FE279}"/>
                </c:ext>
              </c:extLst>
            </c:dLbl>
            <c:dLbl>
              <c:idx val="10"/>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A-D37F-4BEE-8FBC-DFF4463FE279}"/>
                </c:ext>
              </c:extLst>
            </c:dLbl>
            <c:dLbl>
              <c:idx val="11"/>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B-D37F-4BEE-8FBC-DFF4463FE279}"/>
                </c:ext>
              </c:extLst>
            </c:dLbl>
            <c:dLbl>
              <c:idx val="12"/>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C-D37F-4BEE-8FBC-DFF4463FE279}"/>
                </c:ext>
              </c:extLst>
            </c:dLbl>
            <c:spPr>
              <a:noFill/>
              <a:ln>
                <a:noFill/>
              </a:ln>
              <a:effectLst/>
            </c:spPr>
            <c:txPr>
              <a:bodyPr rot="0" spcFirstLastPara="1" vertOverflow="ellipsis" vert="horz" wrap="square" lIns="38100" tIns="19050" rIns="38100" bIns="19050" anchor="ctr" anchorCtr="0">
                <a:spAutoFit/>
              </a:bodyPr>
              <a:lstStyle/>
              <a:p>
                <a:pPr algn="r">
                  <a:defRPr sz="1100" b="0" i="0" u="none" strike="noStrike" kern="1200" baseline="0">
                    <a:solidFill>
                      <a:schemeClr val="tx1"/>
                    </a:solidFill>
                    <a:latin typeface="+mn-lt"/>
                    <a:ea typeface="+mn-ea"/>
                    <a:cs typeface="+mn-cs"/>
                  </a:defRPr>
                </a:pPr>
                <a:endParaRPr lang="en-US"/>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Sheet1!$A$2:$A$14</c:f>
              <c:strCache>
                <c:ptCount val="13"/>
                <c:pt idx="0">
                  <c:v>Q02 Materials</c:v>
                </c:pt>
                <c:pt idx="1">
                  <c:v>Q01 Expectations</c:v>
                </c:pt>
                <c:pt idx="2">
                  <c:v>Q09 Quality</c:v>
                </c:pt>
                <c:pt idx="3">
                  <c:v>Q05 Cares</c:v>
                </c:pt>
                <c:pt idx="4">
                  <c:v>Q07 Opinions</c:v>
                </c:pt>
                <c:pt idx="5">
                  <c:v>Q10 Best Friend</c:v>
                </c:pt>
                <c:pt idx="6">
                  <c:v>Q03 Do Best</c:v>
                </c:pt>
                <c:pt idx="7">
                  <c:v>Q06 Development</c:v>
                </c:pt>
                <c:pt idx="8">
                  <c:v>Q12 Learn &amp; Grow</c:v>
                </c:pt>
                <c:pt idx="9">
                  <c:v>Q04 Recognition</c:v>
                </c:pt>
                <c:pt idx="10">
                  <c:v>Q08 Mission</c:v>
                </c:pt>
                <c:pt idx="11">
                  <c:v>Q11 Progress</c:v>
                </c:pt>
                <c:pt idx="12">
                  <c:v>Q00 Overall Satisfaction</c:v>
                </c:pt>
              </c:strCache>
            </c:strRef>
          </c:cat>
          <c:val>
            <c:numRef>
              <c:f>Sheet1!$B$2:$B$14</c:f>
              <c:numCache>
                <c:formatCode>General</c:formatCode>
                <c:ptCount val="13"/>
              </c:numCache>
            </c:numRef>
          </c:val>
          <c:extLst>
            <c:ext xmlns:c15="http://schemas.microsoft.com/office/drawing/2012/chart" uri="{02D57815-91ED-43cb-92C2-25804820EDAC}">
              <c15:datalabelsRange>
                <c15:f>Sheet1!$H$2:$H$14</c15:f>
                <c15:dlblRangeCache>
                  <c:ptCount val="13"/>
                  <c:pt idx="0">
                    <c:v>●</c:v>
                  </c:pt>
                  <c:pt idx="1">
                    <c:v>●</c:v>
                  </c:pt>
                  <c:pt idx="2">
                    <c:v>●</c:v>
                  </c:pt>
                  <c:pt idx="3">
                    <c:v>●</c:v>
                  </c:pt>
                  <c:pt idx="4">
                    <c:v>●</c:v>
                  </c:pt>
                  <c:pt idx="5">
                    <c:v>●</c:v>
                  </c:pt>
                  <c:pt idx="6">
                    <c:v>●</c:v>
                  </c:pt>
                  <c:pt idx="7">
                    <c:v>●</c:v>
                  </c:pt>
                  <c:pt idx="8">
                    <c:v>●</c:v>
                  </c:pt>
                  <c:pt idx="9">
                    <c:v>●</c:v>
                  </c:pt>
                  <c:pt idx="10">
                    <c:v>●</c:v>
                  </c:pt>
                  <c:pt idx="11">
                    <c:v>●</c:v>
                  </c:pt>
                  <c:pt idx="12">
                    <c:v>●</c:v>
                  </c:pt>
                </c15:dlblRangeCache>
              </c15:datalabelsRange>
            </c:ext>
            <c:ext xmlns:c16="http://schemas.microsoft.com/office/drawing/2014/chart" uri="{C3380CC4-5D6E-409C-BE32-E72D297353CC}">
              <c16:uniqueId val="{0000000D-D37F-4BEE-8FBC-DFF4463FE279}"/>
            </c:ext>
          </c:extLst>
        </c:ser>
        <c:ser>
          <c:idx val="1"/>
          <c:order val="1"/>
          <c:tx>
            <c:strRef>
              <c:f>Sheet1!$C$1</c:f>
              <c:strCache>
                <c:ptCount val="1"/>
                <c:pt idx="0">
                  <c:v>1 (Strongly Disagree)</c:v>
                </c:pt>
              </c:strCache>
            </c:strRef>
          </c:tx>
          <c:spPr>
            <a:solidFill>
              <a:srgbClr val="D5E666"/>
            </a:solidFill>
            <a:ln w="12700">
              <a:solidFill>
                <a:schemeClr val="bg1"/>
              </a:solidFill>
            </a:ln>
            <a:effectLst/>
          </c:spPr>
          <c:invertIfNegative val="0"/>
          <c:dLbls>
            <c:dLbl>
              <c:idx val="0"/>
              <c:tx>
                <c:rich>
                  <a:bodyPr/>
                  <a:lstStyle/>
                  <a:p>
                    <a:fld id="{AB350DD6-F969-46CA-860C-D8DF6BD26C7C}"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E-D37F-4BEE-8FBC-DFF4463FE279}"/>
                </c:ext>
              </c:extLst>
            </c:dLbl>
            <c:dLbl>
              <c:idx val="1"/>
              <c:tx>
                <c:rich>
                  <a:bodyPr/>
                  <a:lstStyle/>
                  <a:p>
                    <a:fld id="{B2654AE8-B08F-4B0E-A81A-78EC9B96CA72}"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F-D37F-4BEE-8FBC-DFF4463FE279}"/>
                </c:ext>
              </c:extLst>
            </c:dLbl>
            <c:dLbl>
              <c:idx val="2"/>
              <c:tx>
                <c:rich>
                  <a:bodyPr/>
                  <a:lstStyle/>
                  <a:p>
                    <a:fld id="{3413EF53-5FB1-4A3A-8AB9-C2F7209D9DE4}"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0-D37F-4BEE-8FBC-DFF4463FE279}"/>
                </c:ext>
              </c:extLst>
            </c:dLbl>
            <c:dLbl>
              <c:idx val="3"/>
              <c:tx>
                <c:rich>
                  <a:bodyPr/>
                  <a:lstStyle/>
                  <a:p>
                    <a:fld id="{811ABB96-9656-4FDB-A22C-5EA3BC2AE7DC}"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1-D37F-4BEE-8FBC-DFF4463FE279}"/>
                </c:ext>
              </c:extLst>
            </c:dLbl>
            <c:dLbl>
              <c:idx val="4"/>
              <c:tx>
                <c:rich>
                  <a:bodyPr/>
                  <a:lstStyle/>
                  <a:p>
                    <a:fld id="{1AA7CC7A-A44C-4818-933E-215674B54320}"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D37F-4BEE-8FBC-DFF4463FE279}"/>
                </c:ext>
              </c:extLst>
            </c:dLbl>
            <c:dLbl>
              <c:idx val="5"/>
              <c:tx>
                <c:rich>
                  <a:bodyPr/>
                  <a:lstStyle/>
                  <a:p>
                    <a:fld id="{B0EDDF58-ED20-4097-8EC3-9C536CE4B601}"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D37F-4BEE-8FBC-DFF4463FE279}"/>
                </c:ext>
              </c:extLst>
            </c:dLbl>
            <c:dLbl>
              <c:idx val="6"/>
              <c:tx>
                <c:rich>
                  <a:bodyPr/>
                  <a:lstStyle/>
                  <a:p>
                    <a:fld id="{DAC9EFFC-E86A-4614-8000-16B2E14A45C2}"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4-D37F-4BEE-8FBC-DFF4463FE279}"/>
                </c:ext>
              </c:extLst>
            </c:dLbl>
            <c:dLbl>
              <c:idx val="7"/>
              <c:tx>
                <c:rich>
                  <a:bodyPr/>
                  <a:lstStyle/>
                  <a:p>
                    <a:fld id="{6F1C19CE-D605-45C8-8535-8B6163E8357D}"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D37F-4BEE-8FBC-DFF4463FE279}"/>
                </c:ext>
              </c:extLst>
            </c:dLbl>
            <c:dLbl>
              <c:idx val="8"/>
              <c:tx>
                <c:rich>
                  <a:bodyPr/>
                  <a:lstStyle/>
                  <a:p>
                    <a:fld id="{D757F324-BBA1-4083-B185-5CDDAF8C76AC}"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6-D37F-4BEE-8FBC-DFF4463FE279}"/>
                </c:ext>
              </c:extLst>
            </c:dLbl>
            <c:dLbl>
              <c:idx val="9"/>
              <c:tx>
                <c:rich>
                  <a:bodyPr/>
                  <a:lstStyle/>
                  <a:p>
                    <a:fld id="{8AFE6050-BECA-4E46-9592-F4D9A54A826C}"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D37F-4BEE-8FBC-DFF4463FE279}"/>
                </c:ext>
              </c:extLst>
            </c:dLbl>
            <c:dLbl>
              <c:idx val="10"/>
              <c:tx>
                <c:rich>
                  <a:bodyPr/>
                  <a:lstStyle/>
                  <a:p>
                    <a:fld id="{F472FDFE-FEE4-441B-A01C-B387F6745653}"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D37F-4BEE-8FBC-DFF4463FE279}"/>
                </c:ext>
              </c:extLst>
            </c:dLbl>
            <c:dLbl>
              <c:idx val="11"/>
              <c:tx>
                <c:rich>
                  <a:bodyPr/>
                  <a:lstStyle/>
                  <a:p>
                    <a:fld id="{816328AD-BF7A-4BE7-B5E3-8177940BF87C}"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9-D37F-4BEE-8FBC-DFF4463FE279}"/>
                </c:ext>
              </c:extLst>
            </c:dLbl>
            <c:dLbl>
              <c:idx val="12"/>
              <c:tx>
                <c:rich>
                  <a:bodyPr/>
                  <a:lstStyle/>
                  <a:p>
                    <a:fld id="{482AC633-4DD0-4E90-8030-197CEEE2B48F}"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A-D37F-4BEE-8FBC-DFF4463FE279}"/>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endParaRPr lang="en-US"/>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Sheet1!$A$2:$A$14</c:f>
              <c:strCache>
                <c:ptCount val="13"/>
                <c:pt idx="0">
                  <c:v>Q02 Materials</c:v>
                </c:pt>
                <c:pt idx="1">
                  <c:v>Q01 Expectations</c:v>
                </c:pt>
                <c:pt idx="2">
                  <c:v>Q09 Quality</c:v>
                </c:pt>
                <c:pt idx="3">
                  <c:v>Q05 Cares</c:v>
                </c:pt>
                <c:pt idx="4">
                  <c:v>Q07 Opinions</c:v>
                </c:pt>
                <c:pt idx="5">
                  <c:v>Q10 Best Friend</c:v>
                </c:pt>
                <c:pt idx="6">
                  <c:v>Q03 Do Best</c:v>
                </c:pt>
                <c:pt idx="7">
                  <c:v>Q06 Development</c:v>
                </c:pt>
                <c:pt idx="8">
                  <c:v>Q12 Learn &amp; Grow</c:v>
                </c:pt>
                <c:pt idx="9">
                  <c:v>Q04 Recognition</c:v>
                </c:pt>
                <c:pt idx="10">
                  <c:v>Q08 Mission</c:v>
                </c:pt>
                <c:pt idx="11">
                  <c:v>Q11 Progress</c:v>
                </c:pt>
                <c:pt idx="12">
                  <c:v>Q00 Overall Satisfaction</c:v>
                </c:pt>
              </c:strCache>
            </c:strRef>
          </c:cat>
          <c:val>
            <c:numRef>
              <c:f>Sheet1!$C$2:$C$14</c:f>
              <c:numCache>
                <c:formatCode>General</c:formatCode>
                <c:ptCount val="13"/>
                <c:pt idx="0">
                  <c:v>2</c:v>
                </c:pt>
                <c:pt idx="1">
                  <c:v>1</c:v>
                </c:pt>
                <c:pt idx="2">
                  <c:v>2</c:v>
                </c:pt>
                <c:pt idx="3">
                  <c:v>4</c:v>
                </c:pt>
                <c:pt idx="4">
                  <c:v>10</c:v>
                </c:pt>
                <c:pt idx="5">
                  <c:v>14</c:v>
                </c:pt>
                <c:pt idx="6">
                  <c:v>3</c:v>
                </c:pt>
                <c:pt idx="7">
                  <c:v>6</c:v>
                </c:pt>
                <c:pt idx="8">
                  <c:v>4</c:v>
                </c:pt>
                <c:pt idx="9">
                  <c:v>20</c:v>
                </c:pt>
                <c:pt idx="10">
                  <c:v>6</c:v>
                </c:pt>
                <c:pt idx="11">
                  <c:v>13</c:v>
                </c:pt>
                <c:pt idx="12">
                  <c:v>4</c:v>
                </c:pt>
              </c:numCache>
            </c:numRef>
          </c:val>
          <c:extLst>
            <c:ext xmlns:c15="http://schemas.microsoft.com/office/drawing/2012/chart" uri="{02D57815-91ED-43cb-92C2-25804820EDAC}">
              <c15:datalabelsRange>
                <c15:f>Sheet1!$I$2:$I$14</c15:f>
                <c15:dlblRangeCache>
                  <c:ptCount val="13"/>
                  <c:pt idx="4">
                    <c:v>10</c:v>
                  </c:pt>
                  <c:pt idx="5">
                    <c:v>14</c:v>
                  </c:pt>
                  <c:pt idx="7">
                    <c:v>6</c:v>
                  </c:pt>
                  <c:pt idx="9">
                    <c:v>20</c:v>
                  </c:pt>
                  <c:pt idx="10">
                    <c:v>6</c:v>
                  </c:pt>
                  <c:pt idx="11">
                    <c:v>13</c:v>
                  </c:pt>
                </c15:dlblRangeCache>
              </c15:datalabelsRange>
            </c:ext>
            <c:ext xmlns:c16="http://schemas.microsoft.com/office/drawing/2014/chart" uri="{C3380CC4-5D6E-409C-BE32-E72D297353CC}">
              <c16:uniqueId val="{0000001B-D37F-4BEE-8FBC-DFF4463FE279}"/>
            </c:ext>
          </c:extLst>
        </c:ser>
        <c:ser>
          <c:idx val="2"/>
          <c:order val="2"/>
          <c:tx>
            <c:strRef>
              <c:f>Sheet1!$D$1</c:f>
              <c:strCache>
                <c:ptCount val="1"/>
                <c:pt idx="0">
                  <c:v>2 (Disagree)</c:v>
                </c:pt>
              </c:strCache>
            </c:strRef>
          </c:tx>
          <c:spPr>
            <a:solidFill>
              <a:srgbClr val="86C300"/>
            </a:solidFill>
            <a:ln w="12700">
              <a:solidFill>
                <a:schemeClr val="bg1"/>
              </a:solidFill>
            </a:ln>
            <a:effectLst/>
          </c:spPr>
          <c:invertIfNegative val="0"/>
          <c:dLbls>
            <c:dLbl>
              <c:idx val="0"/>
              <c:tx>
                <c:rich>
                  <a:bodyPr/>
                  <a:lstStyle/>
                  <a:p>
                    <a:fld id="{C8AA1197-9F4F-4607-9D07-A35B960BBE60}"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D37F-4BEE-8FBC-DFF4463FE279}"/>
                </c:ext>
              </c:extLst>
            </c:dLbl>
            <c:dLbl>
              <c:idx val="1"/>
              <c:tx>
                <c:rich>
                  <a:bodyPr/>
                  <a:lstStyle/>
                  <a:p>
                    <a:fld id="{0B041BD5-B0FD-4232-9148-E88433E178A7}"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D-D37F-4BEE-8FBC-DFF4463FE279}"/>
                </c:ext>
              </c:extLst>
            </c:dLbl>
            <c:dLbl>
              <c:idx val="2"/>
              <c:tx>
                <c:rich>
                  <a:bodyPr/>
                  <a:lstStyle/>
                  <a:p>
                    <a:fld id="{7BC5DFC5-256C-4B79-9946-0A6FF6BF37FE}"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E-D37F-4BEE-8FBC-DFF4463FE279}"/>
                </c:ext>
              </c:extLst>
            </c:dLbl>
            <c:dLbl>
              <c:idx val="3"/>
              <c:tx>
                <c:rich>
                  <a:bodyPr/>
                  <a:lstStyle/>
                  <a:p>
                    <a:fld id="{7DEFE2CF-B71D-4093-B42A-29E00ABD4314}"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F-D37F-4BEE-8FBC-DFF4463FE279}"/>
                </c:ext>
              </c:extLst>
            </c:dLbl>
            <c:dLbl>
              <c:idx val="4"/>
              <c:tx>
                <c:rich>
                  <a:bodyPr/>
                  <a:lstStyle/>
                  <a:p>
                    <a:fld id="{9D7A8C47-0598-4973-9F7D-FC93F52FC6FC}"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0-D37F-4BEE-8FBC-DFF4463FE279}"/>
                </c:ext>
              </c:extLst>
            </c:dLbl>
            <c:dLbl>
              <c:idx val="5"/>
              <c:tx>
                <c:rich>
                  <a:bodyPr/>
                  <a:lstStyle/>
                  <a:p>
                    <a:fld id="{1CD44AFF-B3FF-48B0-BCE2-B2140E34EF26}"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1-D37F-4BEE-8FBC-DFF4463FE279}"/>
                </c:ext>
              </c:extLst>
            </c:dLbl>
            <c:dLbl>
              <c:idx val="6"/>
              <c:tx>
                <c:rich>
                  <a:bodyPr/>
                  <a:lstStyle/>
                  <a:p>
                    <a:fld id="{FCD57941-0659-469B-A69D-19A6286FCF03}"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2-D37F-4BEE-8FBC-DFF4463FE279}"/>
                </c:ext>
              </c:extLst>
            </c:dLbl>
            <c:dLbl>
              <c:idx val="7"/>
              <c:tx>
                <c:rich>
                  <a:bodyPr/>
                  <a:lstStyle/>
                  <a:p>
                    <a:fld id="{29646F5E-1D4A-47E6-A22E-6E0B4186E607}"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3-D37F-4BEE-8FBC-DFF4463FE279}"/>
                </c:ext>
              </c:extLst>
            </c:dLbl>
            <c:dLbl>
              <c:idx val="8"/>
              <c:tx>
                <c:rich>
                  <a:bodyPr/>
                  <a:lstStyle/>
                  <a:p>
                    <a:fld id="{A83CDD43-B766-45CE-A489-D1A1F4D5114B}"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4-D37F-4BEE-8FBC-DFF4463FE279}"/>
                </c:ext>
              </c:extLst>
            </c:dLbl>
            <c:dLbl>
              <c:idx val="9"/>
              <c:tx>
                <c:rich>
                  <a:bodyPr/>
                  <a:lstStyle/>
                  <a:p>
                    <a:fld id="{5E26E713-403F-4075-A5A7-52C9CB0F2EBB}"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5-D37F-4BEE-8FBC-DFF4463FE279}"/>
                </c:ext>
              </c:extLst>
            </c:dLbl>
            <c:dLbl>
              <c:idx val="10"/>
              <c:tx>
                <c:rich>
                  <a:bodyPr/>
                  <a:lstStyle/>
                  <a:p>
                    <a:fld id="{D83F9DDB-9041-4317-A78D-7A6281BB1FD5}"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6-D37F-4BEE-8FBC-DFF4463FE279}"/>
                </c:ext>
              </c:extLst>
            </c:dLbl>
            <c:dLbl>
              <c:idx val="11"/>
              <c:tx>
                <c:rich>
                  <a:bodyPr/>
                  <a:lstStyle/>
                  <a:p>
                    <a:fld id="{EAED3D24-277C-4418-A0CB-936AB33DD9D3}"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7-D37F-4BEE-8FBC-DFF4463FE279}"/>
                </c:ext>
              </c:extLst>
            </c:dLbl>
            <c:dLbl>
              <c:idx val="12"/>
              <c:tx>
                <c:rich>
                  <a:bodyPr/>
                  <a:lstStyle/>
                  <a:p>
                    <a:fld id="{91965A87-6A53-4746-BCD9-86DAC3CC8678}"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8-D37F-4BEE-8FBC-DFF4463FE279}"/>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endParaRPr lang="en-US"/>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Sheet1!$A$2:$A$14</c:f>
              <c:strCache>
                <c:ptCount val="13"/>
                <c:pt idx="0">
                  <c:v>Q02 Materials</c:v>
                </c:pt>
                <c:pt idx="1">
                  <c:v>Q01 Expectations</c:v>
                </c:pt>
                <c:pt idx="2">
                  <c:v>Q09 Quality</c:v>
                </c:pt>
                <c:pt idx="3">
                  <c:v>Q05 Cares</c:v>
                </c:pt>
                <c:pt idx="4">
                  <c:v>Q07 Opinions</c:v>
                </c:pt>
                <c:pt idx="5">
                  <c:v>Q10 Best Friend</c:v>
                </c:pt>
                <c:pt idx="6">
                  <c:v>Q03 Do Best</c:v>
                </c:pt>
                <c:pt idx="7">
                  <c:v>Q06 Development</c:v>
                </c:pt>
                <c:pt idx="8">
                  <c:v>Q12 Learn &amp; Grow</c:v>
                </c:pt>
                <c:pt idx="9">
                  <c:v>Q04 Recognition</c:v>
                </c:pt>
                <c:pt idx="10">
                  <c:v>Q08 Mission</c:v>
                </c:pt>
                <c:pt idx="11">
                  <c:v>Q11 Progress</c:v>
                </c:pt>
                <c:pt idx="12">
                  <c:v>Q00 Overall Satisfaction</c:v>
                </c:pt>
              </c:strCache>
            </c:strRef>
          </c:cat>
          <c:val>
            <c:numRef>
              <c:f>Sheet1!$D$2:$D$14</c:f>
              <c:numCache>
                <c:formatCode>General</c:formatCode>
                <c:ptCount val="13"/>
                <c:pt idx="0">
                  <c:v>8</c:v>
                </c:pt>
                <c:pt idx="1">
                  <c:v>4</c:v>
                </c:pt>
                <c:pt idx="2">
                  <c:v>5</c:v>
                </c:pt>
                <c:pt idx="3">
                  <c:v>6</c:v>
                </c:pt>
                <c:pt idx="4">
                  <c:v>13</c:v>
                </c:pt>
                <c:pt idx="5">
                  <c:v>13</c:v>
                </c:pt>
                <c:pt idx="6">
                  <c:v>9</c:v>
                </c:pt>
                <c:pt idx="7">
                  <c:v>10</c:v>
                </c:pt>
                <c:pt idx="8">
                  <c:v>8</c:v>
                </c:pt>
                <c:pt idx="9">
                  <c:v>17</c:v>
                </c:pt>
                <c:pt idx="10">
                  <c:v>9</c:v>
                </c:pt>
                <c:pt idx="11">
                  <c:v>14</c:v>
                </c:pt>
                <c:pt idx="12">
                  <c:v>13</c:v>
                </c:pt>
              </c:numCache>
            </c:numRef>
          </c:val>
          <c:extLst>
            <c:ext xmlns:c15="http://schemas.microsoft.com/office/drawing/2012/chart" uri="{02D57815-91ED-43cb-92C2-25804820EDAC}">
              <c15:datalabelsRange>
                <c15:f>Sheet1!$J$2:$J$14</c15:f>
                <c15:dlblRangeCache>
                  <c:ptCount val="13"/>
                  <c:pt idx="0">
                    <c:v>8</c:v>
                  </c:pt>
                  <c:pt idx="2">
                    <c:v>5</c:v>
                  </c:pt>
                  <c:pt idx="3">
                    <c:v>6</c:v>
                  </c:pt>
                  <c:pt idx="4">
                    <c:v>13</c:v>
                  </c:pt>
                  <c:pt idx="5">
                    <c:v>13</c:v>
                  </c:pt>
                  <c:pt idx="6">
                    <c:v>9</c:v>
                  </c:pt>
                  <c:pt idx="7">
                    <c:v>10</c:v>
                  </c:pt>
                  <c:pt idx="8">
                    <c:v>8</c:v>
                  </c:pt>
                  <c:pt idx="9">
                    <c:v>17</c:v>
                  </c:pt>
                  <c:pt idx="10">
                    <c:v>9</c:v>
                  </c:pt>
                  <c:pt idx="11">
                    <c:v>14</c:v>
                  </c:pt>
                  <c:pt idx="12">
                    <c:v>13</c:v>
                  </c:pt>
                </c15:dlblRangeCache>
              </c15:datalabelsRange>
            </c:ext>
            <c:ext xmlns:c16="http://schemas.microsoft.com/office/drawing/2014/chart" uri="{C3380CC4-5D6E-409C-BE32-E72D297353CC}">
              <c16:uniqueId val="{00000029-D37F-4BEE-8FBC-DFF4463FE279}"/>
            </c:ext>
          </c:extLst>
        </c:ser>
        <c:ser>
          <c:idx val="3"/>
          <c:order val="3"/>
          <c:tx>
            <c:strRef>
              <c:f>Sheet1!$E$1</c:f>
              <c:strCache>
                <c:ptCount val="1"/>
                <c:pt idx="0">
                  <c:v>3 (Neutral)</c:v>
                </c:pt>
              </c:strCache>
            </c:strRef>
          </c:tx>
          <c:spPr>
            <a:solidFill>
              <a:srgbClr val="009D4F"/>
            </a:solidFill>
            <a:ln w="12700">
              <a:solidFill>
                <a:schemeClr val="bg1"/>
              </a:solidFill>
            </a:ln>
            <a:effectLst/>
          </c:spPr>
          <c:invertIfNegative val="0"/>
          <c:dLbls>
            <c:dLbl>
              <c:idx val="0"/>
              <c:tx>
                <c:rich>
                  <a:bodyPr/>
                  <a:lstStyle/>
                  <a:p>
                    <a:fld id="{DA59F6D2-394A-4C40-BAD8-054B65D1F11E}"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A-D37F-4BEE-8FBC-DFF4463FE279}"/>
                </c:ext>
              </c:extLst>
            </c:dLbl>
            <c:dLbl>
              <c:idx val="1"/>
              <c:tx>
                <c:rich>
                  <a:bodyPr/>
                  <a:lstStyle/>
                  <a:p>
                    <a:fld id="{E4C391C7-A2DB-410A-A5AB-96686299900A}"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B-D37F-4BEE-8FBC-DFF4463FE279}"/>
                </c:ext>
              </c:extLst>
            </c:dLbl>
            <c:dLbl>
              <c:idx val="2"/>
              <c:tx>
                <c:rich>
                  <a:bodyPr/>
                  <a:lstStyle/>
                  <a:p>
                    <a:fld id="{3B0F4B9B-475C-4AEF-9203-A036D3B41675}"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C-D37F-4BEE-8FBC-DFF4463FE279}"/>
                </c:ext>
              </c:extLst>
            </c:dLbl>
            <c:dLbl>
              <c:idx val="3"/>
              <c:tx>
                <c:rich>
                  <a:bodyPr/>
                  <a:lstStyle/>
                  <a:p>
                    <a:fld id="{51ABF1B7-D2C1-4910-BABA-8FC223E7CA1D}"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D-D37F-4BEE-8FBC-DFF4463FE279}"/>
                </c:ext>
              </c:extLst>
            </c:dLbl>
            <c:dLbl>
              <c:idx val="4"/>
              <c:tx>
                <c:rich>
                  <a:bodyPr/>
                  <a:lstStyle/>
                  <a:p>
                    <a:fld id="{E15F9578-DD29-4092-98B6-3E7D6F9F6767}"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E-D37F-4BEE-8FBC-DFF4463FE279}"/>
                </c:ext>
              </c:extLst>
            </c:dLbl>
            <c:dLbl>
              <c:idx val="5"/>
              <c:tx>
                <c:rich>
                  <a:bodyPr/>
                  <a:lstStyle/>
                  <a:p>
                    <a:fld id="{93C5E46C-5293-4D00-8F9F-C3967D062327}"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F-D37F-4BEE-8FBC-DFF4463FE279}"/>
                </c:ext>
              </c:extLst>
            </c:dLbl>
            <c:dLbl>
              <c:idx val="6"/>
              <c:tx>
                <c:rich>
                  <a:bodyPr/>
                  <a:lstStyle/>
                  <a:p>
                    <a:fld id="{8E10FAD6-4DFA-471D-ABB2-7907BCD7C662}"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0-D37F-4BEE-8FBC-DFF4463FE279}"/>
                </c:ext>
              </c:extLst>
            </c:dLbl>
            <c:dLbl>
              <c:idx val="7"/>
              <c:tx>
                <c:rich>
                  <a:bodyPr/>
                  <a:lstStyle/>
                  <a:p>
                    <a:fld id="{B188209E-FCEA-41FF-B7AA-18FB0CCBC7F3}"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1-D37F-4BEE-8FBC-DFF4463FE279}"/>
                </c:ext>
              </c:extLst>
            </c:dLbl>
            <c:dLbl>
              <c:idx val="8"/>
              <c:tx>
                <c:rich>
                  <a:bodyPr/>
                  <a:lstStyle/>
                  <a:p>
                    <a:fld id="{FB0C5FF9-954D-4391-8A31-15DEB6FE65C6}"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2-D37F-4BEE-8FBC-DFF4463FE279}"/>
                </c:ext>
              </c:extLst>
            </c:dLbl>
            <c:dLbl>
              <c:idx val="9"/>
              <c:tx>
                <c:rich>
                  <a:bodyPr/>
                  <a:lstStyle/>
                  <a:p>
                    <a:fld id="{5A927C68-1B02-49DE-B5FD-2616422AB2B4}"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3-D37F-4BEE-8FBC-DFF4463FE279}"/>
                </c:ext>
              </c:extLst>
            </c:dLbl>
            <c:dLbl>
              <c:idx val="10"/>
              <c:tx>
                <c:rich>
                  <a:bodyPr/>
                  <a:lstStyle/>
                  <a:p>
                    <a:fld id="{98FF7081-D3F5-43C5-A27C-964C626248C4}"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4-D37F-4BEE-8FBC-DFF4463FE279}"/>
                </c:ext>
              </c:extLst>
            </c:dLbl>
            <c:dLbl>
              <c:idx val="11"/>
              <c:tx>
                <c:rich>
                  <a:bodyPr/>
                  <a:lstStyle/>
                  <a:p>
                    <a:fld id="{19BF0924-9207-43F5-982E-02BE3C93A9B5}"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5-D37F-4BEE-8FBC-DFF4463FE279}"/>
                </c:ext>
              </c:extLst>
            </c:dLbl>
            <c:dLbl>
              <c:idx val="12"/>
              <c:tx>
                <c:rich>
                  <a:bodyPr/>
                  <a:lstStyle/>
                  <a:p>
                    <a:fld id="{0C56E04C-6694-47AA-87B9-052663230263}"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6-D37F-4BEE-8FBC-DFF4463FE279}"/>
                </c:ext>
              </c:extLst>
            </c:dLbl>
            <c:spPr>
              <a:noFill/>
              <a:ln>
                <a:noFill/>
              </a:ln>
              <a:effectLst/>
            </c:spPr>
            <c:txPr>
              <a:bodyPr rot="0" spcFirstLastPara="1" vertOverflow="ellipsis" vert="horz" wrap="square" anchor="ctr" anchorCtr="1"/>
              <a:lstStyle/>
              <a:p>
                <a:pPr>
                  <a:defRPr sz="1100" b="1" i="0" u="none" strike="noStrike" kern="1200" baseline="0">
                    <a:solidFill>
                      <a:schemeClr val="accent1"/>
                    </a:solidFill>
                    <a:latin typeface="+mn-lt"/>
                    <a:ea typeface="+mn-ea"/>
                    <a:cs typeface="+mn-cs"/>
                  </a:defRPr>
                </a:pPr>
                <a:endParaRPr lang="en-US"/>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Sheet1!$A$2:$A$14</c:f>
              <c:strCache>
                <c:ptCount val="13"/>
                <c:pt idx="0">
                  <c:v>Q02 Materials</c:v>
                </c:pt>
                <c:pt idx="1">
                  <c:v>Q01 Expectations</c:v>
                </c:pt>
                <c:pt idx="2">
                  <c:v>Q09 Quality</c:v>
                </c:pt>
                <c:pt idx="3">
                  <c:v>Q05 Cares</c:v>
                </c:pt>
                <c:pt idx="4">
                  <c:v>Q07 Opinions</c:v>
                </c:pt>
                <c:pt idx="5">
                  <c:v>Q10 Best Friend</c:v>
                </c:pt>
                <c:pt idx="6">
                  <c:v>Q03 Do Best</c:v>
                </c:pt>
                <c:pt idx="7">
                  <c:v>Q06 Development</c:v>
                </c:pt>
                <c:pt idx="8">
                  <c:v>Q12 Learn &amp; Grow</c:v>
                </c:pt>
                <c:pt idx="9">
                  <c:v>Q04 Recognition</c:v>
                </c:pt>
                <c:pt idx="10">
                  <c:v>Q08 Mission</c:v>
                </c:pt>
                <c:pt idx="11">
                  <c:v>Q11 Progress</c:v>
                </c:pt>
                <c:pt idx="12">
                  <c:v>Q00 Overall Satisfaction</c:v>
                </c:pt>
              </c:strCache>
            </c:strRef>
          </c:cat>
          <c:val>
            <c:numRef>
              <c:f>Sheet1!$E$2:$E$14</c:f>
              <c:numCache>
                <c:formatCode>General</c:formatCode>
                <c:ptCount val="13"/>
                <c:pt idx="0">
                  <c:v>18</c:v>
                </c:pt>
                <c:pt idx="1">
                  <c:v>12</c:v>
                </c:pt>
                <c:pt idx="2">
                  <c:v>16</c:v>
                </c:pt>
                <c:pt idx="3">
                  <c:v>13</c:v>
                </c:pt>
                <c:pt idx="4">
                  <c:v>23</c:v>
                </c:pt>
                <c:pt idx="5">
                  <c:v>20</c:v>
                </c:pt>
                <c:pt idx="6">
                  <c:v>21</c:v>
                </c:pt>
                <c:pt idx="7">
                  <c:v>19</c:v>
                </c:pt>
                <c:pt idx="8">
                  <c:v>20</c:v>
                </c:pt>
                <c:pt idx="9">
                  <c:v>17</c:v>
                </c:pt>
                <c:pt idx="10">
                  <c:v>20</c:v>
                </c:pt>
                <c:pt idx="11">
                  <c:v>19</c:v>
                </c:pt>
                <c:pt idx="12">
                  <c:v>31</c:v>
                </c:pt>
              </c:numCache>
            </c:numRef>
          </c:val>
          <c:extLst>
            <c:ext xmlns:c15="http://schemas.microsoft.com/office/drawing/2012/chart" uri="{02D57815-91ED-43cb-92C2-25804820EDAC}">
              <c15:datalabelsRange>
                <c15:f>Sheet1!$K$2:$K$14</c15:f>
                <c15:dlblRangeCache>
                  <c:ptCount val="13"/>
                  <c:pt idx="0">
                    <c:v>18</c:v>
                  </c:pt>
                  <c:pt idx="1">
                    <c:v>12</c:v>
                  </c:pt>
                  <c:pt idx="2">
                    <c:v>16</c:v>
                  </c:pt>
                  <c:pt idx="3">
                    <c:v>13</c:v>
                  </c:pt>
                  <c:pt idx="4">
                    <c:v>23</c:v>
                  </c:pt>
                  <c:pt idx="5">
                    <c:v>20</c:v>
                  </c:pt>
                  <c:pt idx="6">
                    <c:v>21</c:v>
                  </c:pt>
                  <c:pt idx="7">
                    <c:v>19</c:v>
                  </c:pt>
                  <c:pt idx="8">
                    <c:v>20</c:v>
                  </c:pt>
                  <c:pt idx="9">
                    <c:v>17</c:v>
                  </c:pt>
                  <c:pt idx="10">
                    <c:v>20</c:v>
                  </c:pt>
                  <c:pt idx="11">
                    <c:v>19</c:v>
                  </c:pt>
                  <c:pt idx="12">
                    <c:v>31</c:v>
                  </c:pt>
                </c15:dlblRangeCache>
              </c15:datalabelsRange>
            </c:ext>
            <c:ext xmlns:c16="http://schemas.microsoft.com/office/drawing/2014/chart" uri="{C3380CC4-5D6E-409C-BE32-E72D297353CC}">
              <c16:uniqueId val="{00000037-D37F-4BEE-8FBC-DFF4463FE279}"/>
            </c:ext>
          </c:extLst>
        </c:ser>
        <c:ser>
          <c:idx val="4"/>
          <c:order val="4"/>
          <c:tx>
            <c:strRef>
              <c:f>Sheet1!$F$1</c:f>
              <c:strCache>
                <c:ptCount val="1"/>
                <c:pt idx="0">
                  <c:v>4 (Agree)</c:v>
                </c:pt>
              </c:strCache>
            </c:strRef>
          </c:tx>
          <c:spPr>
            <a:solidFill>
              <a:srgbClr val="007465"/>
            </a:solidFill>
            <a:ln w="12700">
              <a:solidFill>
                <a:schemeClr val="bg1"/>
              </a:solidFill>
            </a:ln>
            <a:effectLst/>
          </c:spPr>
          <c:invertIfNegative val="0"/>
          <c:dLbls>
            <c:dLbl>
              <c:idx val="0"/>
              <c:tx>
                <c:rich>
                  <a:bodyPr/>
                  <a:lstStyle/>
                  <a:p>
                    <a:fld id="{108F5576-562B-46CA-A29B-AB1C8BF1CC81}"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8-D37F-4BEE-8FBC-DFF4463FE279}"/>
                </c:ext>
              </c:extLst>
            </c:dLbl>
            <c:dLbl>
              <c:idx val="1"/>
              <c:tx>
                <c:rich>
                  <a:bodyPr/>
                  <a:lstStyle/>
                  <a:p>
                    <a:fld id="{1893EC1E-00A1-4691-8966-F4D9DAE3AE1B}"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9-D37F-4BEE-8FBC-DFF4463FE279}"/>
                </c:ext>
              </c:extLst>
            </c:dLbl>
            <c:dLbl>
              <c:idx val="2"/>
              <c:tx>
                <c:rich>
                  <a:bodyPr/>
                  <a:lstStyle/>
                  <a:p>
                    <a:fld id="{5A177130-3F94-4C72-A41D-4C35D90C19A1}"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A-D37F-4BEE-8FBC-DFF4463FE279}"/>
                </c:ext>
              </c:extLst>
            </c:dLbl>
            <c:dLbl>
              <c:idx val="3"/>
              <c:tx>
                <c:rich>
                  <a:bodyPr/>
                  <a:lstStyle/>
                  <a:p>
                    <a:fld id="{F295DF32-7A1E-49C7-B99E-1BDC3D867992}"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B-D37F-4BEE-8FBC-DFF4463FE279}"/>
                </c:ext>
              </c:extLst>
            </c:dLbl>
            <c:dLbl>
              <c:idx val="4"/>
              <c:tx>
                <c:rich>
                  <a:bodyPr/>
                  <a:lstStyle/>
                  <a:p>
                    <a:fld id="{AEB35A4C-B03A-473A-A1ED-4E4B99F99DC9}"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C-D37F-4BEE-8FBC-DFF4463FE279}"/>
                </c:ext>
              </c:extLst>
            </c:dLbl>
            <c:dLbl>
              <c:idx val="5"/>
              <c:tx>
                <c:rich>
                  <a:bodyPr/>
                  <a:lstStyle/>
                  <a:p>
                    <a:fld id="{4EDA39FA-62AA-4E4F-B23C-DBA211F70B35}"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D-D37F-4BEE-8FBC-DFF4463FE279}"/>
                </c:ext>
              </c:extLst>
            </c:dLbl>
            <c:dLbl>
              <c:idx val="6"/>
              <c:tx>
                <c:rich>
                  <a:bodyPr/>
                  <a:lstStyle/>
                  <a:p>
                    <a:fld id="{E744905D-28E4-4C77-BA1A-70EB22962B7E}"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E-D37F-4BEE-8FBC-DFF4463FE279}"/>
                </c:ext>
              </c:extLst>
            </c:dLbl>
            <c:dLbl>
              <c:idx val="7"/>
              <c:tx>
                <c:rich>
                  <a:bodyPr/>
                  <a:lstStyle/>
                  <a:p>
                    <a:fld id="{25C81645-7E82-409A-9FA1-7FFCA5B0DFBD}"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F-D37F-4BEE-8FBC-DFF4463FE279}"/>
                </c:ext>
              </c:extLst>
            </c:dLbl>
            <c:dLbl>
              <c:idx val="8"/>
              <c:tx>
                <c:rich>
                  <a:bodyPr/>
                  <a:lstStyle/>
                  <a:p>
                    <a:fld id="{28084204-F114-442A-857A-DE6BAAC9A41B}"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40-D37F-4BEE-8FBC-DFF4463FE279}"/>
                </c:ext>
              </c:extLst>
            </c:dLbl>
            <c:dLbl>
              <c:idx val="9"/>
              <c:tx>
                <c:rich>
                  <a:bodyPr/>
                  <a:lstStyle/>
                  <a:p>
                    <a:fld id="{00A512C4-6DAF-459E-83B9-E8D4D87DB4B4}"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41-D37F-4BEE-8FBC-DFF4463FE279}"/>
                </c:ext>
              </c:extLst>
            </c:dLbl>
            <c:dLbl>
              <c:idx val="10"/>
              <c:tx>
                <c:rich>
                  <a:bodyPr/>
                  <a:lstStyle/>
                  <a:p>
                    <a:fld id="{765F3037-B3B3-472F-B2D8-D8C03A8A256C}"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42-D37F-4BEE-8FBC-DFF4463FE279}"/>
                </c:ext>
              </c:extLst>
            </c:dLbl>
            <c:dLbl>
              <c:idx val="11"/>
              <c:tx>
                <c:rich>
                  <a:bodyPr/>
                  <a:lstStyle/>
                  <a:p>
                    <a:fld id="{E745E4AA-4E97-427A-BC78-D6E3459AB547}"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43-D37F-4BEE-8FBC-DFF4463FE279}"/>
                </c:ext>
              </c:extLst>
            </c:dLbl>
            <c:dLbl>
              <c:idx val="12"/>
              <c:tx>
                <c:rich>
                  <a:bodyPr/>
                  <a:lstStyle/>
                  <a:p>
                    <a:fld id="{E8F16701-0D33-4CB7-94B3-3B3098618E97}"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44-D37F-4BEE-8FBC-DFF4463FE279}"/>
                </c:ext>
              </c:extLst>
            </c:dLbl>
            <c:spPr>
              <a:noFill/>
              <a:ln>
                <a:noFill/>
              </a:ln>
              <a:effectLst/>
            </c:spPr>
            <c:txPr>
              <a:bodyPr rot="0" spcFirstLastPara="1" vertOverflow="ellipsis" vert="horz" wrap="square" anchor="ctr" anchorCtr="1"/>
              <a:lstStyle/>
              <a:p>
                <a:pPr>
                  <a:defRPr sz="1100" b="1" i="0" u="none" strike="noStrike" kern="1200" baseline="0">
                    <a:solidFill>
                      <a:schemeClr val="bg1"/>
                    </a:solidFill>
                    <a:latin typeface="+mn-lt"/>
                    <a:ea typeface="+mn-ea"/>
                    <a:cs typeface="+mn-cs"/>
                  </a:defRPr>
                </a:pPr>
                <a:endParaRPr lang="en-US"/>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Sheet1!$A$2:$A$14</c:f>
              <c:strCache>
                <c:ptCount val="13"/>
                <c:pt idx="0">
                  <c:v>Q02 Materials</c:v>
                </c:pt>
                <c:pt idx="1">
                  <c:v>Q01 Expectations</c:v>
                </c:pt>
                <c:pt idx="2">
                  <c:v>Q09 Quality</c:v>
                </c:pt>
                <c:pt idx="3">
                  <c:v>Q05 Cares</c:v>
                </c:pt>
                <c:pt idx="4">
                  <c:v>Q07 Opinions</c:v>
                </c:pt>
                <c:pt idx="5">
                  <c:v>Q10 Best Friend</c:v>
                </c:pt>
                <c:pt idx="6">
                  <c:v>Q03 Do Best</c:v>
                </c:pt>
                <c:pt idx="7">
                  <c:v>Q06 Development</c:v>
                </c:pt>
                <c:pt idx="8">
                  <c:v>Q12 Learn &amp; Grow</c:v>
                </c:pt>
                <c:pt idx="9">
                  <c:v>Q04 Recognition</c:v>
                </c:pt>
                <c:pt idx="10">
                  <c:v>Q08 Mission</c:v>
                </c:pt>
                <c:pt idx="11">
                  <c:v>Q11 Progress</c:v>
                </c:pt>
                <c:pt idx="12">
                  <c:v>Q00 Overall Satisfaction</c:v>
                </c:pt>
              </c:strCache>
            </c:strRef>
          </c:cat>
          <c:val>
            <c:numRef>
              <c:f>Sheet1!$F$2:$F$14</c:f>
              <c:numCache>
                <c:formatCode>General</c:formatCode>
                <c:ptCount val="13"/>
                <c:pt idx="0">
                  <c:v>37</c:v>
                </c:pt>
                <c:pt idx="1">
                  <c:v>35</c:v>
                </c:pt>
                <c:pt idx="2">
                  <c:v>39</c:v>
                </c:pt>
                <c:pt idx="3">
                  <c:v>27</c:v>
                </c:pt>
                <c:pt idx="4">
                  <c:v>29</c:v>
                </c:pt>
                <c:pt idx="5">
                  <c:v>23</c:v>
                </c:pt>
                <c:pt idx="6">
                  <c:v>35</c:v>
                </c:pt>
                <c:pt idx="7">
                  <c:v>29</c:v>
                </c:pt>
                <c:pt idx="8">
                  <c:v>32</c:v>
                </c:pt>
                <c:pt idx="9">
                  <c:v>22</c:v>
                </c:pt>
                <c:pt idx="10">
                  <c:v>32</c:v>
                </c:pt>
                <c:pt idx="11">
                  <c:v>26</c:v>
                </c:pt>
                <c:pt idx="12">
                  <c:v>38</c:v>
                </c:pt>
              </c:numCache>
            </c:numRef>
          </c:val>
          <c:extLst>
            <c:ext xmlns:c15="http://schemas.microsoft.com/office/drawing/2012/chart" uri="{02D57815-91ED-43cb-92C2-25804820EDAC}">
              <c15:datalabelsRange>
                <c15:f>Sheet1!$L$2:$L$14</c15:f>
                <c15:dlblRangeCache>
                  <c:ptCount val="13"/>
                  <c:pt idx="0">
                    <c:v>37</c:v>
                  </c:pt>
                  <c:pt idx="1">
                    <c:v>35</c:v>
                  </c:pt>
                  <c:pt idx="2">
                    <c:v>39</c:v>
                  </c:pt>
                  <c:pt idx="3">
                    <c:v>27</c:v>
                  </c:pt>
                  <c:pt idx="4">
                    <c:v>29</c:v>
                  </c:pt>
                  <c:pt idx="5">
                    <c:v>23</c:v>
                  </c:pt>
                  <c:pt idx="6">
                    <c:v>35</c:v>
                  </c:pt>
                  <c:pt idx="7">
                    <c:v>29</c:v>
                  </c:pt>
                  <c:pt idx="8">
                    <c:v>32</c:v>
                  </c:pt>
                  <c:pt idx="9">
                    <c:v>22</c:v>
                  </c:pt>
                  <c:pt idx="10">
                    <c:v>32</c:v>
                  </c:pt>
                  <c:pt idx="11">
                    <c:v>26</c:v>
                  </c:pt>
                  <c:pt idx="12">
                    <c:v>38</c:v>
                  </c:pt>
                </c15:dlblRangeCache>
              </c15:datalabelsRange>
            </c:ext>
            <c:ext xmlns:c16="http://schemas.microsoft.com/office/drawing/2014/chart" uri="{C3380CC4-5D6E-409C-BE32-E72D297353CC}">
              <c16:uniqueId val="{00000045-D37F-4BEE-8FBC-DFF4463FE279}"/>
            </c:ext>
          </c:extLst>
        </c:ser>
        <c:ser>
          <c:idx val="5"/>
          <c:order val="5"/>
          <c:tx>
            <c:strRef>
              <c:f>Sheet1!$G$1</c:f>
              <c:strCache>
                <c:ptCount val="1"/>
                <c:pt idx="0">
                  <c:v>5 (Strongly Agree)</c:v>
                </c:pt>
              </c:strCache>
            </c:strRef>
          </c:tx>
          <c:spPr>
            <a:solidFill>
              <a:srgbClr val="004750"/>
            </a:solidFill>
            <a:ln>
              <a:noFill/>
            </a:ln>
            <a:effectLst/>
          </c:spPr>
          <c:invertIfNegative val="0"/>
          <c:dLbls>
            <c:dLbl>
              <c:idx val="0"/>
              <c:tx>
                <c:rich>
                  <a:bodyPr/>
                  <a:lstStyle/>
                  <a:p>
                    <a:fld id="{19F5B08B-D3B5-42FC-91C9-F827D1C2340F}"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46-D37F-4BEE-8FBC-DFF4463FE279}"/>
                </c:ext>
              </c:extLst>
            </c:dLbl>
            <c:dLbl>
              <c:idx val="1"/>
              <c:tx>
                <c:rich>
                  <a:bodyPr/>
                  <a:lstStyle/>
                  <a:p>
                    <a:fld id="{1E3B3CA5-FC0A-4E4F-8685-F12C9757921C}"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47-D37F-4BEE-8FBC-DFF4463FE279}"/>
                </c:ext>
              </c:extLst>
            </c:dLbl>
            <c:dLbl>
              <c:idx val="2"/>
              <c:tx>
                <c:rich>
                  <a:bodyPr/>
                  <a:lstStyle/>
                  <a:p>
                    <a:fld id="{2BAA7568-E0B9-48C1-ABE8-184EB15CD483}"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48-D37F-4BEE-8FBC-DFF4463FE279}"/>
                </c:ext>
              </c:extLst>
            </c:dLbl>
            <c:dLbl>
              <c:idx val="3"/>
              <c:tx>
                <c:rich>
                  <a:bodyPr/>
                  <a:lstStyle/>
                  <a:p>
                    <a:fld id="{C5C0F604-0DC8-414B-A68C-5DAC18E0A913}"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49-D37F-4BEE-8FBC-DFF4463FE279}"/>
                </c:ext>
              </c:extLst>
            </c:dLbl>
            <c:dLbl>
              <c:idx val="4"/>
              <c:tx>
                <c:rich>
                  <a:bodyPr/>
                  <a:lstStyle/>
                  <a:p>
                    <a:fld id="{DCB39770-89F4-4B82-9BA7-18FBC02B3C6D}"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4A-D37F-4BEE-8FBC-DFF4463FE279}"/>
                </c:ext>
              </c:extLst>
            </c:dLbl>
            <c:dLbl>
              <c:idx val="5"/>
              <c:tx>
                <c:rich>
                  <a:bodyPr/>
                  <a:lstStyle/>
                  <a:p>
                    <a:fld id="{C5496E1E-EB6A-4B71-A39E-1EA5AE456FF5}"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4B-D37F-4BEE-8FBC-DFF4463FE279}"/>
                </c:ext>
              </c:extLst>
            </c:dLbl>
            <c:dLbl>
              <c:idx val="6"/>
              <c:tx>
                <c:rich>
                  <a:bodyPr/>
                  <a:lstStyle/>
                  <a:p>
                    <a:fld id="{674893D8-2BC2-4EF7-ACD2-4CB0D8363CF0}"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4C-D37F-4BEE-8FBC-DFF4463FE279}"/>
                </c:ext>
              </c:extLst>
            </c:dLbl>
            <c:dLbl>
              <c:idx val="7"/>
              <c:tx>
                <c:rich>
                  <a:bodyPr/>
                  <a:lstStyle/>
                  <a:p>
                    <a:fld id="{60A0DA9D-0027-41D6-B116-9D199C003627}"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4D-D37F-4BEE-8FBC-DFF4463FE279}"/>
                </c:ext>
              </c:extLst>
            </c:dLbl>
            <c:dLbl>
              <c:idx val="8"/>
              <c:tx>
                <c:rich>
                  <a:bodyPr/>
                  <a:lstStyle/>
                  <a:p>
                    <a:fld id="{8C1858ED-85D2-4ABA-ACDB-E8F53CFF1EBD}"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4E-D37F-4BEE-8FBC-DFF4463FE279}"/>
                </c:ext>
              </c:extLst>
            </c:dLbl>
            <c:dLbl>
              <c:idx val="9"/>
              <c:tx>
                <c:rich>
                  <a:bodyPr/>
                  <a:lstStyle/>
                  <a:p>
                    <a:fld id="{CC19E2AB-26BB-4C2E-B9D4-0B5016063927}"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4F-D37F-4BEE-8FBC-DFF4463FE279}"/>
                </c:ext>
              </c:extLst>
            </c:dLbl>
            <c:dLbl>
              <c:idx val="10"/>
              <c:tx>
                <c:rich>
                  <a:bodyPr/>
                  <a:lstStyle/>
                  <a:p>
                    <a:fld id="{9742B67B-95CE-4B03-85FA-0FE994C3EF18}"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50-D37F-4BEE-8FBC-DFF4463FE279}"/>
                </c:ext>
              </c:extLst>
            </c:dLbl>
            <c:dLbl>
              <c:idx val="11"/>
              <c:tx>
                <c:rich>
                  <a:bodyPr/>
                  <a:lstStyle/>
                  <a:p>
                    <a:fld id="{D3164857-66BF-4495-81EE-F05BEDB4701E}"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51-D37F-4BEE-8FBC-DFF4463FE279}"/>
                </c:ext>
              </c:extLst>
            </c:dLbl>
            <c:dLbl>
              <c:idx val="12"/>
              <c:tx>
                <c:rich>
                  <a:bodyPr/>
                  <a:lstStyle/>
                  <a:p>
                    <a:fld id="{5A91F422-7689-4A32-B7B3-27245F42D711}"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52-D37F-4BEE-8FBC-DFF4463FE279}"/>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n-US"/>
              </a:p>
            </c:txPr>
            <c:dLblPos val="in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Sheet1!$A$2:$A$14</c:f>
              <c:strCache>
                <c:ptCount val="13"/>
                <c:pt idx="0">
                  <c:v>Q02 Materials</c:v>
                </c:pt>
                <c:pt idx="1">
                  <c:v>Q01 Expectations</c:v>
                </c:pt>
                <c:pt idx="2">
                  <c:v>Q09 Quality</c:v>
                </c:pt>
                <c:pt idx="3">
                  <c:v>Q05 Cares</c:v>
                </c:pt>
                <c:pt idx="4">
                  <c:v>Q07 Opinions</c:v>
                </c:pt>
                <c:pt idx="5">
                  <c:v>Q10 Best Friend</c:v>
                </c:pt>
                <c:pt idx="6">
                  <c:v>Q03 Do Best</c:v>
                </c:pt>
                <c:pt idx="7">
                  <c:v>Q06 Development</c:v>
                </c:pt>
                <c:pt idx="8">
                  <c:v>Q12 Learn &amp; Grow</c:v>
                </c:pt>
                <c:pt idx="9">
                  <c:v>Q04 Recognition</c:v>
                </c:pt>
                <c:pt idx="10">
                  <c:v>Q08 Mission</c:v>
                </c:pt>
                <c:pt idx="11">
                  <c:v>Q11 Progress</c:v>
                </c:pt>
                <c:pt idx="12">
                  <c:v>Q00 Overall Satisfaction</c:v>
                </c:pt>
              </c:strCache>
            </c:strRef>
          </c:cat>
          <c:val>
            <c:numRef>
              <c:f>Sheet1!$G$2:$G$14</c:f>
              <c:numCache>
                <c:formatCode>General</c:formatCode>
                <c:ptCount val="13"/>
                <c:pt idx="0">
                  <c:v>34</c:v>
                </c:pt>
                <c:pt idx="1">
                  <c:v>48</c:v>
                </c:pt>
                <c:pt idx="2">
                  <c:v>39</c:v>
                </c:pt>
                <c:pt idx="3">
                  <c:v>49</c:v>
                </c:pt>
                <c:pt idx="4">
                  <c:v>25</c:v>
                </c:pt>
                <c:pt idx="5">
                  <c:v>30</c:v>
                </c:pt>
                <c:pt idx="6">
                  <c:v>32</c:v>
                </c:pt>
                <c:pt idx="7">
                  <c:v>36</c:v>
                </c:pt>
                <c:pt idx="8">
                  <c:v>35</c:v>
                </c:pt>
                <c:pt idx="9">
                  <c:v>25</c:v>
                </c:pt>
                <c:pt idx="10">
                  <c:v>34</c:v>
                </c:pt>
                <c:pt idx="11">
                  <c:v>29</c:v>
                </c:pt>
                <c:pt idx="12">
                  <c:v>15</c:v>
                </c:pt>
              </c:numCache>
            </c:numRef>
          </c:val>
          <c:extLst>
            <c:ext xmlns:c15="http://schemas.microsoft.com/office/drawing/2012/chart" uri="{02D57815-91ED-43cb-92C2-25804820EDAC}">
              <c15:datalabelsRange>
                <c15:f>Sheet1!$M$2:$M$14</c15:f>
                <c15:dlblRangeCache>
                  <c:ptCount val="13"/>
                  <c:pt idx="0">
                    <c:v>34</c:v>
                  </c:pt>
                  <c:pt idx="1">
                    <c:v>48</c:v>
                  </c:pt>
                  <c:pt idx="2">
                    <c:v>39</c:v>
                  </c:pt>
                  <c:pt idx="3">
                    <c:v>49</c:v>
                  </c:pt>
                  <c:pt idx="4">
                    <c:v>25</c:v>
                  </c:pt>
                  <c:pt idx="5">
                    <c:v>30</c:v>
                  </c:pt>
                  <c:pt idx="6">
                    <c:v>32</c:v>
                  </c:pt>
                  <c:pt idx="7">
                    <c:v>36</c:v>
                  </c:pt>
                  <c:pt idx="8">
                    <c:v>35</c:v>
                  </c:pt>
                  <c:pt idx="9">
                    <c:v>25</c:v>
                  </c:pt>
                  <c:pt idx="10">
                    <c:v>34</c:v>
                  </c:pt>
                  <c:pt idx="11">
                    <c:v>29</c:v>
                  </c:pt>
                  <c:pt idx="12">
                    <c:v>15</c:v>
                  </c:pt>
                </c15:dlblRangeCache>
              </c15:datalabelsRange>
            </c:ext>
            <c:ext xmlns:c16="http://schemas.microsoft.com/office/drawing/2014/chart" uri="{C3380CC4-5D6E-409C-BE32-E72D297353CC}">
              <c16:uniqueId val="{00000053-D37F-4BEE-8FBC-DFF4463FE279}"/>
            </c:ext>
          </c:extLst>
        </c:ser>
        <c:dLbls>
          <c:showLegendKey val="0"/>
          <c:showVal val="0"/>
          <c:showCatName val="0"/>
          <c:showSerName val="0"/>
          <c:showPercent val="0"/>
          <c:showBubbleSize val="0"/>
        </c:dLbls>
        <c:gapWidth val="48"/>
        <c:overlap val="100"/>
        <c:axId val="2055622736"/>
        <c:axId val="2055627088"/>
      </c:barChart>
      <c:catAx>
        <c:axId val="2055622736"/>
        <c:scaling>
          <c:orientation val="maxMin"/>
        </c:scaling>
        <c:delete val="0"/>
        <c:axPos val="l"/>
        <c:numFmt formatCode="General" sourceLinked="1"/>
        <c:majorTickMark val="none"/>
        <c:minorTickMark val="none"/>
        <c:tickLblPos val="none"/>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2055627088"/>
        <c:crosses val="autoZero"/>
        <c:auto val="1"/>
        <c:lblAlgn val="ctr"/>
        <c:lblOffset val="100"/>
        <c:noMultiLvlLbl val="0"/>
      </c:catAx>
      <c:valAx>
        <c:axId val="2055627088"/>
        <c:scaling>
          <c:orientation val="minMax"/>
          <c:max val="1"/>
          <c:min val="0"/>
        </c:scaling>
        <c:delete val="1"/>
        <c:axPos val="t"/>
        <c:numFmt formatCode="0%" sourceLinked="1"/>
        <c:majorTickMark val="none"/>
        <c:minorTickMark val="none"/>
        <c:tickLblPos val="nextTo"/>
        <c:crossAx val="2055622736"/>
        <c:crosses val="autoZero"/>
        <c:crossBetween val="between"/>
        <c:majorUnit val="0.25"/>
      </c:valAx>
      <c:spPr>
        <a:noFill/>
        <a:ln>
          <a:noFill/>
        </a:ln>
        <a:effectLst/>
      </c:spPr>
    </c:plotArea>
    <c:plotVisOnly val="0"/>
    <c:dispBlanksAs val="gap"/>
    <c:showDLblsOverMax val="0"/>
  </c:chart>
  <c:spPr>
    <a:noFill/>
    <a:ln>
      <a:noFill/>
    </a:ln>
    <a:effectLst/>
  </c:spPr>
  <c:txPr>
    <a:bodyPr/>
    <a:lstStyle/>
    <a:p>
      <a:pPr>
        <a:defRPr sz="1200" b="0">
          <a:solidFill>
            <a:schemeClr val="tx1"/>
          </a:solidFill>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6303429542665594E-2"/>
          <c:y val="0.14266008373649966"/>
          <c:w val="0.96739314091466877"/>
          <c:h val="0.82419811872675752"/>
        </c:manualLayout>
      </c:layout>
      <c:barChart>
        <c:barDir val="bar"/>
        <c:grouping val="percentStacked"/>
        <c:varyColors val="0"/>
        <c:ser>
          <c:idx val="0"/>
          <c:order val="0"/>
          <c:tx>
            <c:strRef>
              <c:f>Sheet1!$B$1</c:f>
              <c:strCache>
                <c:ptCount val="1"/>
                <c:pt idx="0">
                  <c:v>Column1</c:v>
                </c:pt>
              </c:strCache>
            </c:strRef>
          </c:tx>
          <c:spPr>
            <a:noFill/>
            <a:ln w="12700">
              <a:solidFill>
                <a:schemeClr val="bg1"/>
              </a:solidFill>
            </a:ln>
            <a:effectLst/>
          </c:spPr>
          <c:invertIfNegative val="0"/>
          <c:dLbls>
            <c:dLbl>
              <c:idx val="0"/>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0-0DD9-406C-A709-1294B470797D}"/>
                </c:ext>
              </c:extLst>
            </c:dLbl>
            <c:dLbl>
              <c:idx val="1"/>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1-0DD9-406C-A709-1294B470797D}"/>
                </c:ext>
              </c:extLst>
            </c:dLbl>
            <c:dLbl>
              <c:idx val="2"/>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2-0DD9-406C-A709-1294B470797D}"/>
                </c:ext>
              </c:extLst>
            </c:dLbl>
            <c:dLbl>
              <c:idx val="3"/>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3-0DD9-406C-A709-1294B470797D}"/>
                </c:ext>
              </c:extLst>
            </c:dLbl>
            <c:dLbl>
              <c:idx val="4"/>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4-0DD9-406C-A709-1294B470797D}"/>
                </c:ext>
              </c:extLst>
            </c:dLbl>
            <c:dLbl>
              <c:idx val="5"/>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5-0DD9-406C-A709-1294B470797D}"/>
                </c:ext>
              </c:extLst>
            </c:dLbl>
            <c:dLbl>
              <c:idx val="6"/>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6-0DD9-406C-A709-1294B470797D}"/>
                </c:ext>
              </c:extLst>
            </c:dLbl>
            <c:dLbl>
              <c:idx val="7"/>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7-0DD9-406C-A709-1294B470797D}"/>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endParaRPr lang="en-US"/>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Sheet1!$A$2:$A$9</c:f>
              <c:strCache>
                <c:ptCount val="8"/>
                <c:pt idx="0">
                  <c:v>[Custom Question Text]</c:v>
                </c:pt>
                <c:pt idx="1">
                  <c:v>[Custom Question Text]</c:v>
                </c:pt>
                <c:pt idx="2">
                  <c:v>[Custom Question Text]</c:v>
                </c:pt>
                <c:pt idx="3">
                  <c:v>[Custom Question Text]</c:v>
                </c:pt>
                <c:pt idx="4">
                  <c:v>[Custom Question Text]</c:v>
                </c:pt>
                <c:pt idx="5">
                  <c:v>[Custom Question Text]</c:v>
                </c:pt>
                <c:pt idx="6">
                  <c:v>[Custom Question Text]</c:v>
                </c:pt>
                <c:pt idx="7">
                  <c:v>[Custom Question Text]</c:v>
                </c:pt>
              </c:strCache>
            </c:strRef>
          </c:cat>
          <c:val>
            <c:numRef>
              <c:f>Sheet1!$B$2:$B$9</c:f>
              <c:numCache>
                <c:formatCode>General</c:formatCode>
                <c:ptCount val="8"/>
              </c:numCache>
            </c:numRef>
          </c:val>
          <c:extLst>
            <c:ext xmlns:c15="http://schemas.microsoft.com/office/drawing/2012/chart" uri="{02D57815-91ED-43cb-92C2-25804820EDAC}">
              <c15:datalabelsRange>
                <c15:f>Sheet1!$H$2:$H$9</c15:f>
                <c15:dlblRangeCache>
                  <c:ptCount val="8"/>
                  <c:pt idx="0">
                    <c:v>●</c:v>
                  </c:pt>
                  <c:pt idx="1">
                    <c:v>●</c:v>
                  </c:pt>
                  <c:pt idx="2">
                    <c:v>●</c:v>
                  </c:pt>
                  <c:pt idx="3">
                    <c:v>●</c:v>
                  </c:pt>
                  <c:pt idx="4">
                    <c:v>●</c:v>
                  </c:pt>
                  <c:pt idx="5">
                    <c:v>●</c:v>
                  </c:pt>
                  <c:pt idx="6">
                    <c:v>●</c:v>
                  </c:pt>
                  <c:pt idx="7">
                    <c:v>●</c:v>
                  </c:pt>
                </c15:dlblRangeCache>
              </c15:datalabelsRange>
            </c:ext>
            <c:ext xmlns:c16="http://schemas.microsoft.com/office/drawing/2014/chart" uri="{C3380CC4-5D6E-409C-BE32-E72D297353CC}">
              <c16:uniqueId val="{00000008-0DD9-406C-A709-1294B470797D}"/>
            </c:ext>
          </c:extLst>
        </c:ser>
        <c:ser>
          <c:idx val="1"/>
          <c:order val="1"/>
          <c:tx>
            <c:strRef>
              <c:f>Sheet1!$C$1</c:f>
              <c:strCache>
                <c:ptCount val="1"/>
                <c:pt idx="0">
                  <c:v>1 (Strongly Disagree)</c:v>
                </c:pt>
              </c:strCache>
            </c:strRef>
          </c:tx>
          <c:spPr>
            <a:solidFill>
              <a:srgbClr val="D5E666"/>
            </a:solidFill>
            <a:ln w="12700">
              <a:solidFill>
                <a:schemeClr val="bg1"/>
              </a:solidFill>
            </a:ln>
            <a:effectLst/>
          </c:spPr>
          <c:invertIfNegative val="0"/>
          <c:dLbls>
            <c:dLbl>
              <c:idx val="0"/>
              <c:tx>
                <c:rich>
                  <a:bodyPr/>
                  <a:lstStyle/>
                  <a:p>
                    <a:fld id="{6F2BB6EF-5A1C-4590-9AFD-933F9D9C0EA6}"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0DD9-406C-A709-1294B470797D}"/>
                </c:ext>
              </c:extLst>
            </c:dLbl>
            <c:dLbl>
              <c:idx val="1"/>
              <c:tx>
                <c:rich>
                  <a:bodyPr/>
                  <a:lstStyle/>
                  <a:p>
                    <a:fld id="{71F11C09-C0C3-4402-BB33-4B7374CE376C}"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0DD9-406C-A709-1294B470797D}"/>
                </c:ext>
              </c:extLst>
            </c:dLbl>
            <c:dLbl>
              <c:idx val="2"/>
              <c:tx>
                <c:rich>
                  <a:bodyPr/>
                  <a:lstStyle/>
                  <a:p>
                    <a:fld id="{9B389A8F-5D5D-43A9-B941-75BC88150982}"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0DD9-406C-A709-1294B470797D}"/>
                </c:ext>
              </c:extLst>
            </c:dLbl>
            <c:dLbl>
              <c:idx val="3"/>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C-0DD9-406C-A709-1294B470797D}"/>
                </c:ext>
              </c:extLst>
            </c:dLbl>
            <c:dLbl>
              <c:idx val="4"/>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D-0DD9-406C-A709-1294B470797D}"/>
                </c:ext>
              </c:extLst>
            </c:dLbl>
            <c:dLbl>
              <c:idx val="5"/>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E-0DD9-406C-A709-1294B470797D}"/>
                </c:ext>
              </c:extLst>
            </c:dLbl>
            <c:dLbl>
              <c:idx val="6"/>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F-0DD9-406C-A709-1294B470797D}"/>
                </c:ext>
              </c:extLst>
            </c:dLbl>
            <c:dLbl>
              <c:idx val="7"/>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0-0DD9-406C-A709-1294B470797D}"/>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endParaRPr lang="en-US"/>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Sheet1!$A$2:$A$9</c:f>
              <c:strCache>
                <c:ptCount val="8"/>
                <c:pt idx="0">
                  <c:v>[Custom Question Text]</c:v>
                </c:pt>
                <c:pt idx="1">
                  <c:v>[Custom Question Text]</c:v>
                </c:pt>
                <c:pt idx="2">
                  <c:v>[Custom Question Text]</c:v>
                </c:pt>
                <c:pt idx="3">
                  <c:v>[Custom Question Text]</c:v>
                </c:pt>
                <c:pt idx="4">
                  <c:v>[Custom Question Text]</c:v>
                </c:pt>
                <c:pt idx="5">
                  <c:v>[Custom Question Text]</c:v>
                </c:pt>
                <c:pt idx="6">
                  <c:v>[Custom Question Text]</c:v>
                </c:pt>
                <c:pt idx="7">
                  <c:v>[Custom Question Text]</c:v>
                </c:pt>
              </c:strCache>
            </c:strRef>
          </c:cat>
          <c:val>
            <c:numRef>
              <c:f>Sheet1!$C$2:$C$9</c:f>
              <c:numCache>
                <c:formatCode>General</c:formatCode>
                <c:ptCount val="8"/>
                <c:pt idx="0">
                  <c:v>18</c:v>
                </c:pt>
                <c:pt idx="1">
                  <c:v>8</c:v>
                </c:pt>
                <c:pt idx="2">
                  <c:v>18</c:v>
                </c:pt>
              </c:numCache>
            </c:numRef>
          </c:val>
          <c:extLst>
            <c:ext xmlns:c15="http://schemas.microsoft.com/office/drawing/2012/chart" uri="{02D57815-91ED-43cb-92C2-25804820EDAC}">
              <c15:datalabelsRange>
                <c15:f>Sheet1!$I$2:$I$9</c15:f>
                <c15:dlblRangeCache>
                  <c:ptCount val="8"/>
                  <c:pt idx="0">
                    <c:v>18</c:v>
                  </c:pt>
                  <c:pt idx="1">
                    <c:v>8</c:v>
                  </c:pt>
                  <c:pt idx="2">
                    <c:v>18</c:v>
                  </c:pt>
                  <c:pt idx="3">
                    <c:v>0</c:v>
                  </c:pt>
                  <c:pt idx="4">
                    <c:v>0</c:v>
                  </c:pt>
                  <c:pt idx="5">
                    <c:v>0</c:v>
                  </c:pt>
                  <c:pt idx="6">
                    <c:v>0</c:v>
                  </c:pt>
                  <c:pt idx="7">
                    <c:v>0</c:v>
                  </c:pt>
                </c15:dlblRangeCache>
              </c15:datalabelsRange>
            </c:ext>
            <c:ext xmlns:c16="http://schemas.microsoft.com/office/drawing/2014/chart" uri="{C3380CC4-5D6E-409C-BE32-E72D297353CC}">
              <c16:uniqueId val="{00000011-0DD9-406C-A709-1294B470797D}"/>
            </c:ext>
          </c:extLst>
        </c:ser>
        <c:ser>
          <c:idx val="2"/>
          <c:order val="2"/>
          <c:tx>
            <c:strRef>
              <c:f>Sheet1!$D$1</c:f>
              <c:strCache>
                <c:ptCount val="1"/>
                <c:pt idx="0">
                  <c:v>2 (Disagree)</c:v>
                </c:pt>
              </c:strCache>
            </c:strRef>
          </c:tx>
          <c:spPr>
            <a:solidFill>
              <a:srgbClr val="86C300"/>
            </a:solidFill>
            <a:ln w="12700">
              <a:solidFill>
                <a:schemeClr val="bg1"/>
              </a:solidFill>
            </a:ln>
            <a:effectLst/>
          </c:spPr>
          <c:invertIfNegative val="0"/>
          <c:dLbls>
            <c:dLbl>
              <c:idx val="0"/>
              <c:tx>
                <c:rich>
                  <a:bodyPr/>
                  <a:lstStyle/>
                  <a:p>
                    <a:fld id="{2ED4A830-5D72-498B-AC49-35689D786F6F}"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0DD9-406C-A709-1294B470797D}"/>
                </c:ext>
              </c:extLst>
            </c:dLbl>
            <c:dLbl>
              <c:idx val="1"/>
              <c:tx>
                <c:rich>
                  <a:bodyPr/>
                  <a:lstStyle/>
                  <a:p>
                    <a:fld id="{6B89ED6A-DF06-4069-A9C5-417C2FC886E5}"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0DD9-406C-A709-1294B470797D}"/>
                </c:ext>
              </c:extLst>
            </c:dLbl>
            <c:dLbl>
              <c:idx val="2"/>
              <c:tx>
                <c:rich>
                  <a:bodyPr/>
                  <a:lstStyle/>
                  <a:p>
                    <a:fld id="{C08CB989-4CF3-46DD-9844-08DD50CF94E2}"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4-0DD9-406C-A709-1294B470797D}"/>
                </c:ext>
              </c:extLst>
            </c:dLbl>
            <c:dLbl>
              <c:idx val="3"/>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5-0DD9-406C-A709-1294B470797D}"/>
                </c:ext>
              </c:extLst>
            </c:dLbl>
            <c:dLbl>
              <c:idx val="4"/>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6-0DD9-406C-A709-1294B470797D}"/>
                </c:ext>
              </c:extLst>
            </c:dLbl>
            <c:dLbl>
              <c:idx val="5"/>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7-0DD9-406C-A709-1294B470797D}"/>
                </c:ext>
              </c:extLst>
            </c:dLbl>
            <c:dLbl>
              <c:idx val="6"/>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8-0DD9-406C-A709-1294B470797D}"/>
                </c:ext>
              </c:extLst>
            </c:dLbl>
            <c:dLbl>
              <c:idx val="7"/>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9-0DD9-406C-A709-1294B470797D}"/>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endParaRPr lang="en-US"/>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Sheet1!$A$2:$A$9</c:f>
              <c:strCache>
                <c:ptCount val="8"/>
                <c:pt idx="0">
                  <c:v>[Custom Question Text]</c:v>
                </c:pt>
                <c:pt idx="1">
                  <c:v>[Custom Question Text]</c:v>
                </c:pt>
                <c:pt idx="2">
                  <c:v>[Custom Question Text]</c:v>
                </c:pt>
                <c:pt idx="3">
                  <c:v>[Custom Question Text]</c:v>
                </c:pt>
                <c:pt idx="4">
                  <c:v>[Custom Question Text]</c:v>
                </c:pt>
                <c:pt idx="5">
                  <c:v>[Custom Question Text]</c:v>
                </c:pt>
                <c:pt idx="6">
                  <c:v>[Custom Question Text]</c:v>
                </c:pt>
                <c:pt idx="7">
                  <c:v>[Custom Question Text]</c:v>
                </c:pt>
              </c:strCache>
            </c:strRef>
          </c:cat>
          <c:val>
            <c:numRef>
              <c:f>Sheet1!$D$2:$D$9</c:f>
              <c:numCache>
                <c:formatCode>General</c:formatCode>
                <c:ptCount val="8"/>
                <c:pt idx="0">
                  <c:v>22</c:v>
                </c:pt>
                <c:pt idx="1">
                  <c:v>14</c:v>
                </c:pt>
                <c:pt idx="2">
                  <c:v>20</c:v>
                </c:pt>
              </c:numCache>
            </c:numRef>
          </c:val>
          <c:extLst>
            <c:ext xmlns:c15="http://schemas.microsoft.com/office/drawing/2012/chart" uri="{02D57815-91ED-43cb-92C2-25804820EDAC}">
              <c15:datalabelsRange>
                <c15:f>Sheet1!$J$2:$J$9</c15:f>
                <c15:dlblRangeCache>
                  <c:ptCount val="8"/>
                  <c:pt idx="0">
                    <c:v>22</c:v>
                  </c:pt>
                  <c:pt idx="1">
                    <c:v>14</c:v>
                  </c:pt>
                  <c:pt idx="2">
                    <c:v>20</c:v>
                  </c:pt>
                  <c:pt idx="3">
                    <c:v>0</c:v>
                  </c:pt>
                  <c:pt idx="4">
                    <c:v>0</c:v>
                  </c:pt>
                  <c:pt idx="5">
                    <c:v>0</c:v>
                  </c:pt>
                  <c:pt idx="6">
                    <c:v>0</c:v>
                  </c:pt>
                  <c:pt idx="7">
                    <c:v>0</c:v>
                  </c:pt>
                </c15:dlblRangeCache>
              </c15:datalabelsRange>
            </c:ext>
            <c:ext xmlns:c16="http://schemas.microsoft.com/office/drawing/2014/chart" uri="{C3380CC4-5D6E-409C-BE32-E72D297353CC}">
              <c16:uniqueId val="{0000001A-0DD9-406C-A709-1294B470797D}"/>
            </c:ext>
          </c:extLst>
        </c:ser>
        <c:ser>
          <c:idx val="3"/>
          <c:order val="3"/>
          <c:tx>
            <c:strRef>
              <c:f>Sheet1!$E$1</c:f>
              <c:strCache>
                <c:ptCount val="1"/>
                <c:pt idx="0">
                  <c:v>3 (Neutral)</c:v>
                </c:pt>
              </c:strCache>
            </c:strRef>
          </c:tx>
          <c:spPr>
            <a:solidFill>
              <a:srgbClr val="009D4F"/>
            </a:solidFill>
            <a:ln w="12700">
              <a:solidFill>
                <a:schemeClr val="bg1"/>
              </a:solidFill>
            </a:ln>
            <a:effectLst/>
          </c:spPr>
          <c:invertIfNegative val="0"/>
          <c:dLbls>
            <c:dLbl>
              <c:idx val="0"/>
              <c:tx>
                <c:rich>
                  <a:bodyPr/>
                  <a:lstStyle/>
                  <a:p>
                    <a:fld id="{521CD8F0-A255-4475-9C0A-8778C68B024B}"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0DD9-406C-A709-1294B470797D}"/>
                </c:ext>
              </c:extLst>
            </c:dLbl>
            <c:dLbl>
              <c:idx val="1"/>
              <c:tx>
                <c:rich>
                  <a:bodyPr/>
                  <a:lstStyle/>
                  <a:p>
                    <a:fld id="{AA1D94E6-39A8-428C-A5FC-CE3EA7FAF488}"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0DD9-406C-A709-1294B470797D}"/>
                </c:ext>
              </c:extLst>
            </c:dLbl>
            <c:dLbl>
              <c:idx val="2"/>
              <c:tx>
                <c:rich>
                  <a:bodyPr/>
                  <a:lstStyle/>
                  <a:p>
                    <a:fld id="{924BFD34-44D1-41D0-B83A-11D906FCFBA0}"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D-0DD9-406C-A709-1294B470797D}"/>
                </c:ext>
              </c:extLst>
            </c:dLbl>
            <c:dLbl>
              <c:idx val="3"/>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E-0DD9-406C-A709-1294B470797D}"/>
                </c:ext>
              </c:extLst>
            </c:dLbl>
            <c:dLbl>
              <c:idx val="4"/>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F-0DD9-406C-A709-1294B470797D}"/>
                </c:ext>
              </c:extLst>
            </c:dLbl>
            <c:dLbl>
              <c:idx val="5"/>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0-0DD9-406C-A709-1294B470797D}"/>
                </c:ext>
              </c:extLst>
            </c:dLbl>
            <c:dLbl>
              <c:idx val="6"/>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1-0DD9-406C-A709-1294B470797D}"/>
                </c:ext>
              </c:extLst>
            </c:dLbl>
            <c:dLbl>
              <c:idx val="7"/>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2-0DD9-406C-A709-1294B470797D}"/>
                </c:ext>
              </c:extLst>
            </c:dLbl>
            <c:spPr>
              <a:noFill/>
              <a:ln>
                <a:noFill/>
              </a:ln>
              <a:effectLst/>
            </c:spPr>
            <c:txPr>
              <a:bodyPr rot="0" spcFirstLastPara="1" vertOverflow="ellipsis" vert="horz" wrap="square" anchor="ctr" anchorCtr="1"/>
              <a:lstStyle/>
              <a:p>
                <a:pPr>
                  <a:defRPr sz="1100" b="1" i="0" u="none" strike="noStrike" kern="1200" baseline="0">
                    <a:solidFill>
                      <a:schemeClr val="accent1"/>
                    </a:solidFill>
                    <a:latin typeface="+mn-lt"/>
                    <a:ea typeface="+mn-ea"/>
                    <a:cs typeface="+mn-cs"/>
                  </a:defRPr>
                </a:pPr>
                <a:endParaRPr lang="en-US"/>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Sheet1!$A$2:$A$9</c:f>
              <c:strCache>
                <c:ptCount val="8"/>
                <c:pt idx="0">
                  <c:v>[Custom Question Text]</c:v>
                </c:pt>
                <c:pt idx="1">
                  <c:v>[Custom Question Text]</c:v>
                </c:pt>
                <c:pt idx="2">
                  <c:v>[Custom Question Text]</c:v>
                </c:pt>
                <c:pt idx="3">
                  <c:v>[Custom Question Text]</c:v>
                </c:pt>
                <c:pt idx="4">
                  <c:v>[Custom Question Text]</c:v>
                </c:pt>
                <c:pt idx="5">
                  <c:v>[Custom Question Text]</c:v>
                </c:pt>
                <c:pt idx="6">
                  <c:v>[Custom Question Text]</c:v>
                </c:pt>
                <c:pt idx="7">
                  <c:v>[Custom Question Text]</c:v>
                </c:pt>
              </c:strCache>
            </c:strRef>
          </c:cat>
          <c:val>
            <c:numRef>
              <c:f>Sheet1!$E$2:$E$9</c:f>
              <c:numCache>
                <c:formatCode>General</c:formatCode>
                <c:ptCount val="8"/>
                <c:pt idx="0">
                  <c:v>26</c:v>
                </c:pt>
                <c:pt idx="1">
                  <c:v>29</c:v>
                </c:pt>
                <c:pt idx="2">
                  <c:v>28</c:v>
                </c:pt>
              </c:numCache>
            </c:numRef>
          </c:val>
          <c:extLst>
            <c:ext xmlns:c15="http://schemas.microsoft.com/office/drawing/2012/chart" uri="{02D57815-91ED-43cb-92C2-25804820EDAC}">
              <c15:datalabelsRange>
                <c15:f>Sheet1!$K$2:$K$9</c15:f>
                <c15:dlblRangeCache>
                  <c:ptCount val="8"/>
                  <c:pt idx="0">
                    <c:v>26</c:v>
                  </c:pt>
                  <c:pt idx="1">
                    <c:v>29</c:v>
                  </c:pt>
                  <c:pt idx="2">
                    <c:v>28</c:v>
                  </c:pt>
                  <c:pt idx="3">
                    <c:v>0</c:v>
                  </c:pt>
                  <c:pt idx="4">
                    <c:v>0</c:v>
                  </c:pt>
                  <c:pt idx="5">
                    <c:v>0</c:v>
                  </c:pt>
                  <c:pt idx="6">
                    <c:v>0</c:v>
                  </c:pt>
                  <c:pt idx="7">
                    <c:v>0</c:v>
                  </c:pt>
                </c15:dlblRangeCache>
              </c15:datalabelsRange>
            </c:ext>
            <c:ext xmlns:c16="http://schemas.microsoft.com/office/drawing/2014/chart" uri="{C3380CC4-5D6E-409C-BE32-E72D297353CC}">
              <c16:uniqueId val="{00000023-0DD9-406C-A709-1294B470797D}"/>
            </c:ext>
          </c:extLst>
        </c:ser>
        <c:ser>
          <c:idx val="4"/>
          <c:order val="4"/>
          <c:tx>
            <c:strRef>
              <c:f>Sheet1!$F$1</c:f>
              <c:strCache>
                <c:ptCount val="1"/>
                <c:pt idx="0">
                  <c:v>4 (Agree)</c:v>
                </c:pt>
              </c:strCache>
            </c:strRef>
          </c:tx>
          <c:spPr>
            <a:solidFill>
              <a:srgbClr val="007465"/>
            </a:solidFill>
            <a:ln w="12700">
              <a:solidFill>
                <a:schemeClr val="bg1"/>
              </a:solidFill>
            </a:ln>
            <a:effectLst/>
          </c:spPr>
          <c:invertIfNegative val="0"/>
          <c:dLbls>
            <c:dLbl>
              <c:idx val="0"/>
              <c:tx>
                <c:rich>
                  <a:bodyPr/>
                  <a:lstStyle/>
                  <a:p>
                    <a:fld id="{1DA371B4-82F8-47BD-9EB2-C5ED9F34FFCF}"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4-0DD9-406C-A709-1294B470797D}"/>
                </c:ext>
              </c:extLst>
            </c:dLbl>
            <c:dLbl>
              <c:idx val="1"/>
              <c:tx>
                <c:rich>
                  <a:bodyPr/>
                  <a:lstStyle/>
                  <a:p>
                    <a:fld id="{6AAB8DB3-C1AF-4BFB-A59B-634CE0B9CB05}"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5-0DD9-406C-A709-1294B470797D}"/>
                </c:ext>
              </c:extLst>
            </c:dLbl>
            <c:dLbl>
              <c:idx val="2"/>
              <c:tx>
                <c:rich>
                  <a:bodyPr/>
                  <a:lstStyle/>
                  <a:p>
                    <a:fld id="{16F8E7B9-0FE9-4679-A617-AFDE6F3CB895}"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6-0DD9-406C-A709-1294B470797D}"/>
                </c:ext>
              </c:extLst>
            </c:dLbl>
            <c:dLbl>
              <c:idx val="3"/>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7-0DD9-406C-A709-1294B470797D}"/>
                </c:ext>
              </c:extLst>
            </c:dLbl>
            <c:dLbl>
              <c:idx val="4"/>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8-0DD9-406C-A709-1294B470797D}"/>
                </c:ext>
              </c:extLst>
            </c:dLbl>
            <c:dLbl>
              <c:idx val="5"/>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9-0DD9-406C-A709-1294B470797D}"/>
                </c:ext>
              </c:extLst>
            </c:dLbl>
            <c:dLbl>
              <c:idx val="6"/>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A-0DD9-406C-A709-1294B470797D}"/>
                </c:ext>
              </c:extLst>
            </c:dLbl>
            <c:dLbl>
              <c:idx val="7"/>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B-0DD9-406C-A709-1294B470797D}"/>
                </c:ext>
              </c:extLst>
            </c:dLbl>
            <c:spPr>
              <a:noFill/>
              <a:ln>
                <a:noFill/>
              </a:ln>
              <a:effectLst/>
            </c:spPr>
            <c:txPr>
              <a:bodyPr rot="0" spcFirstLastPara="1" vertOverflow="ellipsis" vert="horz" wrap="square" anchor="ctr" anchorCtr="0"/>
              <a:lstStyle/>
              <a:p>
                <a:pPr algn="ctr">
                  <a:defRPr sz="1100" b="1" i="0" u="none" strike="noStrike" kern="1200" baseline="0">
                    <a:solidFill>
                      <a:schemeClr val="bg1"/>
                    </a:solidFill>
                    <a:latin typeface="+mn-lt"/>
                    <a:ea typeface="+mn-ea"/>
                    <a:cs typeface="+mn-cs"/>
                  </a:defRPr>
                </a:pPr>
                <a:endParaRPr lang="en-US"/>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Sheet1!$A$2:$A$9</c:f>
              <c:strCache>
                <c:ptCount val="8"/>
                <c:pt idx="0">
                  <c:v>[Custom Question Text]</c:v>
                </c:pt>
                <c:pt idx="1">
                  <c:v>[Custom Question Text]</c:v>
                </c:pt>
                <c:pt idx="2">
                  <c:v>[Custom Question Text]</c:v>
                </c:pt>
                <c:pt idx="3">
                  <c:v>[Custom Question Text]</c:v>
                </c:pt>
                <c:pt idx="4">
                  <c:v>[Custom Question Text]</c:v>
                </c:pt>
                <c:pt idx="5">
                  <c:v>[Custom Question Text]</c:v>
                </c:pt>
                <c:pt idx="6">
                  <c:v>[Custom Question Text]</c:v>
                </c:pt>
                <c:pt idx="7">
                  <c:v>[Custom Question Text]</c:v>
                </c:pt>
              </c:strCache>
            </c:strRef>
          </c:cat>
          <c:val>
            <c:numRef>
              <c:f>Sheet1!$F$2:$F$9</c:f>
              <c:numCache>
                <c:formatCode>General</c:formatCode>
                <c:ptCount val="8"/>
                <c:pt idx="0">
                  <c:v>20</c:v>
                </c:pt>
                <c:pt idx="1">
                  <c:v>29</c:v>
                </c:pt>
                <c:pt idx="2">
                  <c:v>22</c:v>
                </c:pt>
              </c:numCache>
            </c:numRef>
          </c:val>
          <c:extLst>
            <c:ext xmlns:c15="http://schemas.microsoft.com/office/drawing/2012/chart" uri="{02D57815-91ED-43cb-92C2-25804820EDAC}">
              <c15:datalabelsRange>
                <c15:f>Sheet1!$L$2:$L$9</c15:f>
                <c15:dlblRangeCache>
                  <c:ptCount val="8"/>
                  <c:pt idx="0">
                    <c:v>20</c:v>
                  </c:pt>
                  <c:pt idx="1">
                    <c:v>29</c:v>
                  </c:pt>
                  <c:pt idx="2">
                    <c:v>22</c:v>
                  </c:pt>
                  <c:pt idx="3">
                    <c:v>0</c:v>
                  </c:pt>
                  <c:pt idx="4">
                    <c:v>0</c:v>
                  </c:pt>
                  <c:pt idx="5">
                    <c:v>0</c:v>
                  </c:pt>
                  <c:pt idx="6">
                    <c:v>0</c:v>
                  </c:pt>
                  <c:pt idx="7">
                    <c:v>0</c:v>
                  </c:pt>
                </c15:dlblRangeCache>
              </c15:datalabelsRange>
            </c:ext>
            <c:ext xmlns:c16="http://schemas.microsoft.com/office/drawing/2014/chart" uri="{C3380CC4-5D6E-409C-BE32-E72D297353CC}">
              <c16:uniqueId val="{0000002C-0DD9-406C-A709-1294B470797D}"/>
            </c:ext>
          </c:extLst>
        </c:ser>
        <c:ser>
          <c:idx val="5"/>
          <c:order val="5"/>
          <c:tx>
            <c:strRef>
              <c:f>Sheet1!$G$1</c:f>
              <c:strCache>
                <c:ptCount val="1"/>
                <c:pt idx="0">
                  <c:v>5 (Strongly Agree)</c:v>
                </c:pt>
              </c:strCache>
            </c:strRef>
          </c:tx>
          <c:spPr>
            <a:solidFill>
              <a:srgbClr val="005850"/>
            </a:solidFill>
            <a:ln>
              <a:solidFill>
                <a:schemeClr val="bg1"/>
              </a:solidFill>
            </a:ln>
            <a:effectLst/>
          </c:spPr>
          <c:invertIfNegative val="0"/>
          <c:dLbls>
            <c:dLbl>
              <c:idx val="0"/>
              <c:tx>
                <c:rich>
                  <a:bodyPr/>
                  <a:lstStyle/>
                  <a:p>
                    <a:fld id="{8A7522C0-F763-4CB4-9A3E-8B8C92255B47}"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D-0DD9-406C-A709-1294B470797D}"/>
                </c:ext>
              </c:extLst>
            </c:dLbl>
            <c:dLbl>
              <c:idx val="1"/>
              <c:tx>
                <c:rich>
                  <a:bodyPr/>
                  <a:lstStyle/>
                  <a:p>
                    <a:fld id="{477B8038-E3DC-4183-BBDC-3647970369E3}"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E-0DD9-406C-A709-1294B470797D}"/>
                </c:ext>
              </c:extLst>
            </c:dLbl>
            <c:dLbl>
              <c:idx val="2"/>
              <c:tx>
                <c:rich>
                  <a:bodyPr/>
                  <a:lstStyle/>
                  <a:p>
                    <a:fld id="{CCFC3A88-237A-42E2-B6FE-4ADC3FDC65C9}"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F-0DD9-406C-A709-1294B470797D}"/>
                </c:ext>
              </c:extLst>
            </c:dLbl>
            <c:dLbl>
              <c:idx val="3"/>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0-0DD9-406C-A709-1294B470797D}"/>
                </c:ext>
              </c:extLst>
            </c:dLbl>
            <c:dLbl>
              <c:idx val="4"/>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1-0DD9-406C-A709-1294B470797D}"/>
                </c:ext>
              </c:extLst>
            </c:dLbl>
            <c:dLbl>
              <c:idx val="5"/>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2-0DD9-406C-A709-1294B470797D}"/>
                </c:ext>
              </c:extLst>
            </c:dLbl>
            <c:dLbl>
              <c:idx val="6"/>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3-0DD9-406C-A709-1294B470797D}"/>
                </c:ext>
              </c:extLst>
            </c:dLbl>
            <c:dLbl>
              <c:idx val="7"/>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4-0DD9-406C-A709-1294B470797D}"/>
                </c:ext>
              </c:extLst>
            </c:dLbl>
            <c:spPr>
              <a:noFill/>
              <a:ln>
                <a:noFill/>
              </a:ln>
              <a:effectLst/>
            </c:spPr>
            <c:txPr>
              <a:bodyPr rot="0" spcFirstLastPara="1" vertOverflow="ellipsis" vert="horz" wrap="square" lIns="38100" tIns="19050" rIns="38100" bIns="19050" anchor="ctr" anchorCtr="0">
                <a:spAutoFit/>
              </a:bodyPr>
              <a:lstStyle/>
              <a:p>
                <a:pPr algn="ctr">
                  <a:defRPr sz="1100" b="1" i="0" u="none" strike="noStrike" kern="1200" baseline="0">
                    <a:solidFill>
                      <a:schemeClr val="bg1"/>
                    </a:solidFill>
                    <a:latin typeface="+mn-lt"/>
                    <a:ea typeface="+mn-ea"/>
                    <a:cs typeface="+mn-cs"/>
                  </a:defRPr>
                </a:pPr>
                <a:endParaRPr lang="en-US"/>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Sheet1!$A$2:$A$9</c:f>
              <c:strCache>
                <c:ptCount val="8"/>
                <c:pt idx="0">
                  <c:v>[Custom Question Text]</c:v>
                </c:pt>
                <c:pt idx="1">
                  <c:v>[Custom Question Text]</c:v>
                </c:pt>
                <c:pt idx="2">
                  <c:v>[Custom Question Text]</c:v>
                </c:pt>
                <c:pt idx="3">
                  <c:v>[Custom Question Text]</c:v>
                </c:pt>
                <c:pt idx="4">
                  <c:v>[Custom Question Text]</c:v>
                </c:pt>
                <c:pt idx="5">
                  <c:v>[Custom Question Text]</c:v>
                </c:pt>
                <c:pt idx="6">
                  <c:v>[Custom Question Text]</c:v>
                </c:pt>
                <c:pt idx="7">
                  <c:v>[Custom Question Text]</c:v>
                </c:pt>
              </c:strCache>
            </c:strRef>
          </c:cat>
          <c:val>
            <c:numRef>
              <c:f>Sheet1!$G$2:$G$9</c:f>
              <c:numCache>
                <c:formatCode>General</c:formatCode>
                <c:ptCount val="8"/>
                <c:pt idx="0">
                  <c:v>14</c:v>
                </c:pt>
                <c:pt idx="1">
                  <c:v>20</c:v>
                </c:pt>
                <c:pt idx="2">
                  <c:v>12</c:v>
                </c:pt>
              </c:numCache>
            </c:numRef>
          </c:val>
          <c:extLst>
            <c:ext xmlns:c15="http://schemas.microsoft.com/office/drawing/2012/chart" uri="{02D57815-91ED-43cb-92C2-25804820EDAC}">
              <c15:datalabelsRange>
                <c15:f>Sheet1!$M$2:$M$9</c15:f>
                <c15:dlblRangeCache>
                  <c:ptCount val="8"/>
                  <c:pt idx="0">
                    <c:v>13</c:v>
                  </c:pt>
                  <c:pt idx="1">
                    <c:v>20</c:v>
                  </c:pt>
                  <c:pt idx="2">
                    <c:v>12</c:v>
                  </c:pt>
                  <c:pt idx="3">
                    <c:v>0</c:v>
                  </c:pt>
                  <c:pt idx="4">
                    <c:v>0</c:v>
                  </c:pt>
                  <c:pt idx="5">
                    <c:v>0</c:v>
                  </c:pt>
                  <c:pt idx="6">
                    <c:v>0</c:v>
                  </c:pt>
                  <c:pt idx="7">
                    <c:v>0</c:v>
                  </c:pt>
                </c15:dlblRangeCache>
              </c15:datalabelsRange>
            </c:ext>
            <c:ext xmlns:c16="http://schemas.microsoft.com/office/drawing/2014/chart" uri="{C3380CC4-5D6E-409C-BE32-E72D297353CC}">
              <c16:uniqueId val="{00000035-0DD9-406C-A709-1294B470797D}"/>
            </c:ext>
          </c:extLst>
        </c:ser>
        <c:dLbls>
          <c:showLegendKey val="0"/>
          <c:showVal val="0"/>
          <c:showCatName val="0"/>
          <c:showSerName val="0"/>
          <c:showPercent val="0"/>
          <c:showBubbleSize val="0"/>
        </c:dLbls>
        <c:gapWidth val="90"/>
        <c:overlap val="100"/>
        <c:axId val="2055622736"/>
        <c:axId val="2055627088"/>
      </c:barChart>
      <c:catAx>
        <c:axId val="2055622736"/>
        <c:scaling>
          <c:orientation val="maxMin"/>
        </c:scaling>
        <c:delete val="0"/>
        <c:axPos val="l"/>
        <c:numFmt formatCode="General" sourceLinked="1"/>
        <c:majorTickMark val="none"/>
        <c:minorTickMark val="none"/>
        <c:tickLblPos val="none"/>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2055627088"/>
        <c:crosses val="autoZero"/>
        <c:auto val="1"/>
        <c:lblAlgn val="ctr"/>
        <c:lblOffset val="100"/>
        <c:noMultiLvlLbl val="0"/>
      </c:catAx>
      <c:valAx>
        <c:axId val="2055627088"/>
        <c:scaling>
          <c:orientation val="minMax"/>
          <c:max val="1"/>
          <c:min val="0"/>
        </c:scaling>
        <c:delete val="1"/>
        <c:axPos val="t"/>
        <c:numFmt formatCode="0%" sourceLinked="1"/>
        <c:majorTickMark val="none"/>
        <c:minorTickMark val="none"/>
        <c:tickLblPos val="nextTo"/>
        <c:crossAx val="2055622736"/>
        <c:crosses val="autoZero"/>
        <c:crossBetween val="between"/>
        <c:majorUnit val="0.25"/>
      </c:valAx>
      <c:spPr>
        <a:noFill/>
        <a:ln>
          <a:noFill/>
        </a:ln>
        <a:effectLst/>
      </c:spPr>
    </c:plotArea>
    <c:plotVisOnly val="0"/>
    <c:dispBlanksAs val="gap"/>
    <c:showDLblsOverMax val="0"/>
  </c:chart>
  <c:spPr>
    <a:noFill/>
    <a:ln>
      <a:noFill/>
    </a:ln>
    <a:effectLst/>
  </c:spPr>
  <c:txPr>
    <a:bodyPr/>
    <a:lstStyle/>
    <a:p>
      <a:pPr>
        <a:defRPr sz="1200" b="0">
          <a:solidFill>
            <a:schemeClr val="tx1"/>
          </a:solidFill>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0606060606060608E-2"/>
          <c:y val="0"/>
          <c:w val="0.88899843245297361"/>
          <c:h val="0.99943878852758372"/>
        </c:manualLayout>
      </c:layout>
      <c:barChart>
        <c:barDir val="bar"/>
        <c:grouping val="clustered"/>
        <c:varyColors val="0"/>
        <c:ser>
          <c:idx val="0"/>
          <c:order val="0"/>
          <c:tx>
            <c:strRef>
              <c:f>Sheet1!$B$1</c:f>
              <c:strCache>
                <c:ptCount val="1"/>
                <c:pt idx="0">
                  <c:v>Mean Change </c:v>
                </c:pt>
              </c:strCache>
            </c:strRef>
          </c:tx>
          <c:spPr>
            <a:solidFill>
              <a:srgbClr val="005750"/>
            </a:solidFill>
            <a:ln>
              <a:noFill/>
            </a:ln>
            <a:effectLst/>
          </c:spPr>
          <c:invertIfNegative val="0"/>
          <c:dPt>
            <c:idx val="0"/>
            <c:invertIfNegative val="0"/>
            <c:bubble3D val="0"/>
            <c:spPr>
              <a:solidFill>
                <a:srgbClr val="005750"/>
              </a:solidFill>
              <a:ln>
                <a:noFill/>
              </a:ln>
              <a:effectLst/>
            </c:spPr>
            <c:extLst>
              <c:ext xmlns:c16="http://schemas.microsoft.com/office/drawing/2014/chart" uri="{C3380CC4-5D6E-409C-BE32-E72D297353CC}">
                <c16:uniqueId val="{00000001-FDF8-5C40-898A-E721B1B6B1AD}"/>
              </c:ext>
            </c:extLst>
          </c:dPt>
          <c:dPt>
            <c:idx val="1"/>
            <c:invertIfNegative val="0"/>
            <c:bubble3D val="0"/>
            <c:spPr>
              <a:solidFill>
                <a:srgbClr val="005750"/>
              </a:solidFill>
              <a:ln>
                <a:noFill/>
              </a:ln>
              <a:effectLst/>
            </c:spPr>
            <c:extLst>
              <c:ext xmlns:c16="http://schemas.microsoft.com/office/drawing/2014/chart" uri="{C3380CC4-5D6E-409C-BE32-E72D297353CC}">
                <c16:uniqueId val="{00000001-666F-4A8C-9B90-2D84A8310BC9}"/>
              </c:ext>
            </c:extLst>
          </c:dPt>
          <c:dPt>
            <c:idx val="2"/>
            <c:invertIfNegative val="0"/>
            <c:bubble3D val="0"/>
            <c:spPr>
              <a:solidFill>
                <a:srgbClr val="DA6927"/>
              </a:solidFill>
              <a:ln>
                <a:noFill/>
              </a:ln>
              <a:effectLst/>
            </c:spPr>
            <c:extLst>
              <c:ext xmlns:c16="http://schemas.microsoft.com/office/drawing/2014/chart" uri="{C3380CC4-5D6E-409C-BE32-E72D297353CC}">
                <c16:uniqueId val="{00000003-666F-4A8C-9B90-2D84A8310BC9}"/>
              </c:ext>
            </c:extLst>
          </c:dPt>
          <c:dPt>
            <c:idx val="3"/>
            <c:invertIfNegative val="0"/>
            <c:bubble3D val="0"/>
            <c:spPr>
              <a:solidFill>
                <a:srgbClr val="DA6927"/>
              </a:solidFill>
              <a:ln>
                <a:noFill/>
              </a:ln>
              <a:effectLst/>
            </c:spPr>
            <c:extLst>
              <c:ext xmlns:c16="http://schemas.microsoft.com/office/drawing/2014/chart" uri="{C3380CC4-5D6E-409C-BE32-E72D297353CC}">
                <c16:uniqueId val="{00000005-666F-4A8C-9B90-2D84A8310BC9}"/>
              </c:ext>
            </c:extLst>
          </c:dPt>
          <c:dPt>
            <c:idx val="4"/>
            <c:invertIfNegative val="0"/>
            <c:bubble3D val="0"/>
            <c:spPr>
              <a:solidFill>
                <a:srgbClr val="005750"/>
              </a:solidFill>
              <a:ln>
                <a:noFill/>
              </a:ln>
              <a:effectLst/>
            </c:spPr>
            <c:extLst>
              <c:ext xmlns:c16="http://schemas.microsoft.com/office/drawing/2014/chart" uri="{C3380CC4-5D6E-409C-BE32-E72D297353CC}">
                <c16:uniqueId val="{0000000E-C4C1-4917-82A5-0F24D6B1CFFD}"/>
              </c:ext>
            </c:extLst>
          </c:dPt>
          <c:dPt>
            <c:idx val="5"/>
            <c:invertIfNegative val="0"/>
            <c:bubble3D val="0"/>
            <c:spPr>
              <a:solidFill>
                <a:srgbClr val="005750"/>
              </a:solidFill>
              <a:ln>
                <a:noFill/>
              </a:ln>
              <a:effectLst/>
            </c:spPr>
            <c:extLst>
              <c:ext xmlns:c16="http://schemas.microsoft.com/office/drawing/2014/chart" uri="{C3380CC4-5D6E-409C-BE32-E72D297353CC}">
                <c16:uniqueId val="{00000007-666F-4A8C-9B90-2D84A8310BC9}"/>
              </c:ext>
            </c:extLst>
          </c:dPt>
          <c:dPt>
            <c:idx val="6"/>
            <c:invertIfNegative val="0"/>
            <c:bubble3D val="0"/>
            <c:spPr>
              <a:solidFill>
                <a:srgbClr val="005750"/>
              </a:solidFill>
              <a:ln>
                <a:noFill/>
              </a:ln>
              <a:effectLst/>
            </c:spPr>
            <c:extLst>
              <c:ext xmlns:c16="http://schemas.microsoft.com/office/drawing/2014/chart" uri="{C3380CC4-5D6E-409C-BE32-E72D297353CC}">
                <c16:uniqueId val="{00000010-666F-4A8C-9B90-2D84A8310BC9}"/>
              </c:ext>
            </c:extLst>
          </c:dPt>
          <c:dPt>
            <c:idx val="7"/>
            <c:invertIfNegative val="0"/>
            <c:bubble3D val="0"/>
            <c:spPr>
              <a:solidFill>
                <a:srgbClr val="005750"/>
              </a:solidFill>
              <a:ln>
                <a:noFill/>
              </a:ln>
              <a:effectLst/>
            </c:spPr>
            <c:extLst>
              <c:ext xmlns:c16="http://schemas.microsoft.com/office/drawing/2014/chart" uri="{C3380CC4-5D6E-409C-BE32-E72D297353CC}">
                <c16:uniqueId val="{00000009-666F-4A8C-9B90-2D84A8310BC9}"/>
              </c:ext>
            </c:extLst>
          </c:dPt>
          <c:dPt>
            <c:idx val="8"/>
            <c:invertIfNegative val="0"/>
            <c:bubble3D val="0"/>
            <c:spPr>
              <a:solidFill>
                <a:srgbClr val="005750"/>
              </a:solidFill>
              <a:ln>
                <a:noFill/>
              </a:ln>
              <a:effectLst/>
            </c:spPr>
            <c:extLst>
              <c:ext xmlns:c16="http://schemas.microsoft.com/office/drawing/2014/chart" uri="{C3380CC4-5D6E-409C-BE32-E72D297353CC}">
                <c16:uniqueId val="{0000000F-C4C1-4917-82A5-0F24D6B1CFFD}"/>
              </c:ext>
            </c:extLst>
          </c:dPt>
          <c:dPt>
            <c:idx val="9"/>
            <c:invertIfNegative val="0"/>
            <c:bubble3D val="0"/>
            <c:spPr>
              <a:solidFill>
                <a:srgbClr val="005750"/>
              </a:solidFill>
              <a:ln>
                <a:noFill/>
              </a:ln>
              <a:effectLst/>
            </c:spPr>
            <c:extLst>
              <c:ext xmlns:c16="http://schemas.microsoft.com/office/drawing/2014/chart" uri="{C3380CC4-5D6E-409C-BE32-E72D297353CC}">
                <c16:uniqueId val="{0000000B-666F-4A8C-9B90-2D84A8310BC9}"/>
              </c:ext>
            </c:extLst>
          </c:dPt>
          <c:dPt>
            <c:idx val="10"/>
            <c:invertIfNegative val="0"/>
            <c:bubble3D val="0"/>
            <c:spPr>
              <a:solidFill>
                <a:srgbClr val="005750"/>
              </a:solidFill>
              <a:ln>
                <a:noFill/>
              </a:ln>
              <a:effectLst/>
            </c:spPr>
            <c:extLst>
              <c:ext xmlns:c16="http://schemas.microsoft.com/office/drawing/2014/chart" uri="{C3380CC4-5D6E-409C-BE32-E72D297353CC}">
                <c16:uniqueId val="{00000012-666F-4A8C-9B90-2D84A8310BC9}"/>
              </c:ext>
            </c:extLst>
          </c:dPt>
          <c:dPt>
            <c:idx val="11"/>
            <c:invertIfNegative val="0"/>
            <c:bubble3D val="0"/>
            <c:spPr>
              <a:solidFill>
                <a:srgbClr val="005750"/>
              </a:solidFill>
              <a:ln>
                <a:noFill/>
              </a:ln>
              <a:effectLst/>
            </c:spPr>
            <c:extLst>
              <c:ext xmlns:c16="http://schemas.microsoft.com/office/drawing/2014/chart" uri="{C3380CC4-5D6E-409C-BE32-E72D297353CC}">
                <c16:uniqueId val="{0000000D-666F-4A8C-9B90-2D84A8310BC9}"/>
              </c:ext>
            </c:extLst>
          </c:dPt>
          <c:dPt>
            <c:idx val="12"/>
            <c:invertIfNegative val="0"/>
            <c:bubble3D val="0"/>
            <c:spPr>
              <a:solidFill>
                <a:srgbClr val="005750"/>
              </a:solidFill>
              <a:ln>
                <a:noFill/>
              </a:ln>
              <a:effectLst/>
            </c:spPr>
            <c:extLst>
              <c:ext xmlns:c16="http://schemas.microsoft.com/office/drawing/2014/chart" uri="{C3380CC4-5D6E-409C-BE32-E72D297353CC}">
                <c16:uniqueId val="{00000013-666F-4A8C-9B90-2D84A8310BC9}"/>
              </c:ext>
            </c:extLst>
          </c:dPt>
          <c:dLbls>
            <c:dLbl>
              <c:idx val="0"/>
              <c:numFmt formatCode="\+#,##0.00;\-#,##0.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545759"/>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FDF8-5C40-898A-E721B1B6B1AD}"/>
                </c:ext>
              </c:extLst>
            </c:dLbl>
            <c:numFmt formatCode="\+#,##0.00;\-#,##0.0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545759"/>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GrandMean</c:v>
                </c:pt>
                <c:pt idx="1">
                  <c:v>Opportunities to learn and grow</c:v>
                </c:pt>
                <c:pt idx="2">
                  <c:v>Progress in last six months</c:v>
                </c:pt>
                <c:pt idx="3">
                  <c:v>Best friend</c:v>
                </c:pt>
                <c:pt idx="4">
                  <c:v>Coworkers committed to quality</c:v>
                </c:pt>
                <c:pt idx="5">
                  <c:v>Mission/Purpose of company</c:v>
                </c:pt>
                <c:pt idx="6">
                  <c:v>My opinions count</c:v>
                </c:pt>
                <c:pt idx="7">
                  <c:v>Encourages development</c:v>
                </c:pt>
                <c:pt idx="8">
                  <c:v>Supervisor/Someone at work cares</c:v>
                </c:pt>
                <c:pt idx="9">
                  <c:v>Recognition last seven days</c:v>
                </c:pt>
                <c:pt idx="10">
                  <c:v>Do what I do best every day</c:v>
                </c:pt>
                <c:pt idx="11">
                  <c:v>Materials and equipment</c:v>
                </c:pt>
                <c:pt idx="12">
                  <c:v>I know what is expected of me at work</c:v>
                </c:pt>
              </c:strCache>
            </c:strRef>
          </c:cat>
          <c:val>
            <c:numRef>
              <c:f>Sheet1!$B$2:$B$14</c:f>
              <c:numCache>
                <c:formatCode>0.00</c:formatCode>
                <c:ptCount val="13"/>
                <c:pt idx="0">
                  <c:v>0.21999999999999975</c:v>
                </c:pt>
                <c:pt idx="1">
                  <c:v>5.0000000000000266E-2</c:v>
                </c:pt>
                <c:pt idx="2">
                  <c:v>-0.10999999999999988</c:v>
                </c:pt>
                <c:pt idx="3">
                  <c:v>-0.14000000000000012</c:v>
                </c:pt>
                <c:pt idx="4">
                  <c:v>8.0000000000000071E-2</c:v>
                </c:pt>
                <c:pt idx="5">
                  <c:v>0.41000000000000014</c:v>
                </c:pt>
                <c:pt idx="6">
                  <c:v>0.41000000000000014</c:v>
                </c:pt>
                <c:pt idx="7">
                  <c:v>0.10000000000000009</c:v>
                </c:pt>
                <c:pt idx="8">
                  <c:v>0.16999999999999993</c:v>
                </c:pt>
                <c:pt idx="9">
                  <c:v>0.5</c:v>
                </c:pt>
                <c:pt idx="10">
                  <c:v>0.49000000000000021</c:v>
                </c:pt>
                <c:pt idx="11">
                  <c:v>0.44999999999999973</c:v>
                </c:pt>
                <c:pt idx="12">
                  <c:v>0.21999999999999975</c:v>
                </c:pt>
              </c:numCache>
            </c:numRef>
          </c:val>
          <c:extLst>
            <c:ext xmlns:c16="http://schemas.microsoft.com/office/drawing/2014/chart" uri="{C3380CC4-5D6E-409C-BE32-E72D297353CC}">
              <c16:uniqueId val="{00000014-666F-4A8C-9B90-2D84A8310BC9}"/>
            </c:ext>
          </c:extLst>
        </c:ser>
        <c:dLbls>
          <c:showLegendKey val="0"/>
          <c:showVal val="0"/>
          <c:showCatName val="0"/>
          <c:showSerName val="0"/>
          <c:showPercent val="0"/>
          <c:showBubbleSize val="0"/>
        </c:dLbls>
        <c:gapWidth val="50"/>
        <c:axId val="-438562816"/>
        <c:axId val="-438554656"/>
      </c:barChart>
      <c:catAx>
        <c:axId val="-438562816"/>
        <c:scaling>
          <c:orientation val="maxMin"/>
        </c:scaling>
        <c:delete val="0"/>
        <c:axPos val="l"/>
        <c:numFmt formatCode="General" sourceLinked="1"/>
        <c:majorTickMark val="none"/>
        <c:minorTickMark val="none"/>
        <c:tickLblPos val="none"/>
        <c:spPr>
          <a:noFill/>
          <a:ln w="9525" cap="flat" cmpd="sng" algn="ctr">
            <a:solidFill>
              <a:schemeClr val="accent3"/>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438554656"/>
        <c:crosses val="autoZero"/>
        <c:auto val="1"/>
        <c:lblAlgn val="ctr"/>
        <c:lblOffset val="100"/>
        <c:noMultiLvlLbl val="0"/>
      </c:catAx>
      <c:valAx>
        <c:axId val="-438554656"/>
        <c:scaling>
          <c:orientation val="minMax"/>
          <c:max val="1"/>
          <c:min val="-1"/>
        </c:scaling>
        <c:delete val="1"/>
        <c:axPos val="b"/>
        <c:numFmt formatCode="0.00" sourceLinked="1"/>
        <c:majorTickMark val="out"/>
        <c:minorTickMark val="none"/>
        <c:tickLblPos val="nextTo"/>
        <c:crossAx val="-438562816"/>
        <c:crosses val="max"/>
        <c:crossBetween val="between"/>
      </c:valAx>
      <c:spPr>
        <a:noFill/>
        <a:ln>
          <a:noFill/>
        </a:ln>
        <a:effectLst/>
      </c:spPr>
    </c:plotArea>
    <c:plotVisOnly val="1"/>
    <c:dispBlanksAs val="gap"/>
    <c:showDLblsOverMax val="0"/>
  </c:chart>
  <c:spPr>
    <a:noFill/>
    <a:ln>
      <a:noFill/>
    </a:ln>
    <a:effectLst/>
  </c:spPr>
  <c:txPr>
    <a:bodyPr/>
    <a:lstStyle/>
    <a:p>
      <a:pPr>
        <a:defRPr sz="1100">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8E20AE77-6706-49F8-8E11-B5B8FB42BA60}" type="datetimeFigureOut">
              <a:rPr lang="en-US" smtClean="0"/>
              <a:t>5/11/2023</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E70EC20C-FE65-474A-AF21-97B9298C9240}" type="slidenum">
              <a:rPr lang="en-US" smtClean="0"/>
              <a:t>‹#›</a:t>
            </a:fld>
            <a:endParaRPr lang="en-US" dirty="0"/>
          </a:p>
        </p:txBody>
      </p:sp>
    </p:spTree>
    <p:extLst>
      <p:ext uri="{BB962C8B-B14F-4D97-AF65-F5344CB8AC3E}">
        <p14:creationId xmlns:p14="http://schemas.microsoft.com/office/powerpoint/2010/main" val="7476942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6" name="Rectangle 4"/>
          <p:cNvSpPr>
            <a:spLocks noGrp="1" noRot="1" noChangeAspect="1" noChangeArrowheads="1" noTextEdit="1"/>
          </p:cNvSpPr>
          <p:nvPr>
            <p:ph type="sldImg" idx="2"/>
          </p:nvPr>
        </p:nvSpPr>
        <p:spPr bwMode="auto">
          <a:xfrm>
            <a:off x="254000" y="228600"/>
            <a:ext cx="6502400" cy="3657600"/>
          </a:xfrm>
          <a:prstGeom prst="rect">
            <a:avLst/>
          </a:prstGeom>
          <a:noFill/>
          <a:ln w="12700">
            <a:solidFill>
              <a:schemeClr val="tx1"/>
            </a:solidFill>
            <a:miter lim="800000"/>
            <a:headEnd/>
            <a:tailEnd/>
          </a:ln>
        </p:spPr>
      </p:sp>
      <p:sp>
        <p:nvSpPr>
          <p:cNvPr id="6149" name="Rectangle 5"/>
          <p:cNvSpPr>
            <a:spLocks noGrp="1" noChangeArrowheads="1"/>
          </p:cNvSpPr>
          <p:nvPr>
            <p:ph type="body" sz="quarter" idx="3"/>
          </p:nvPr>
        </p:nvSpPr>
        <p:spPr bwMode="auto">
          <a:xfrm>
            <a:off x="227076" y="4114800"/>
            <a:ext cx="6556248" cy="46177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151" name="Rectangle 7"/>
          <p:cNvSpPr>
            <a:spLocks noGrp="1" noChangeArrowheads="1"/>
          </p:cNvSpPr>
          <p:nvPr>
            <p:ph type="sldNum" sz="quarter" idx="5"/>
          </p:nvPr>
        </p:nvSpPr>
        <p:spPr bwMode="auto">
          <a:xfrm>
            <a:off x="6324600" y="8957846"/>
            <a:ext cx="685800" cy="338554"/>
          </a:xfrm>
          <a:prstGeom prst="rect">
            <a:avLst/>
          </a:prstGeom>
          <a:noFill/>
          <a:ln w="9525">
            <a:noFill/>
            <a:miter lim="800000"/>
            <a:headEnd/>
            <a:tailEnd/>
          </a:ln>
          <a:effectLst/>
        </p:spPr>
        <p:txBody>
          <a:bodyPr vert="horz" wrap="square" lIns="93177" tIns="91440" rIns="93177" bIns="91440" numCol="1" anchor="ctr" anchorCtr="0" compatLnSpc="1">
            <a:prstTxWarp prst="textNoShape">
              <a:avLst/>
            </a:prstTxWarp>
            <a:noAutofit/>
          </a:bodyPr>
          <a:lstStyle>
            <a:lvl1pPr algn="r">
              <a:defRPr sz="1000">
                <a:latin typeface="+mj-lt"/>
              </a:defRPr>
            </a:lvl1pPr>
          </a:lstStyle>
          <a:p>
            <a:pPr>
              <a:defRPr/>
            </a:pPr>
            <a:fld id="{26EBEF29-FB55-4911-BE7B-AB980B121A0D}" type="slidenum">
              <a:rPr lang="en-US" smtClean="0"/>
              <a:pPr>
                <a:defRPr/>
              </a:pPr>
              <a:t>‹#›</a:t>
            </a:fld>
            <a:endParaRPr lang="en-US" dirty="0"/>
          </a:p>
        </p:txBody>
      </p:sp>
    </p:spTree>
    <p:extLst>
      <p:ext uri="{BB962C8B-B14F-4D97-AF65-F5344CB8AC3E}">
        <p14:creationId xmlns:p14="http://schemas.microsoft.com/office/powerpoint/2010/main" val="119689562"/>
      </p:ext>
    </p:extLst>
  </p:cSld>
  <p:clrMap bg1="lt1" tx1="dk1" bg2="lt2" tx2="dk2" accent1="accent1" accent2="accent2" accent3="accent3" accent4="accent4" accent5="accent5" accent6="accent6" hlink="hlink" folHlink="folHlink"/>
  <p:notesStyle>
    <a:lvl1pPr algn="l" rtl="0" eaLnBrk="0" fontAlgn="base" hangingPunct="0">
      <a:spcBef>
        <a:spcPts val="0"/>
      </a:spcBef>
      <a:spcAft>
        <a:spcPct val="0"/>
      </a:spcAft>
      <a:defRPr sz="1200" kern="1200">
        <a:solidFill>
          <a:schemeClr val="tx1"/>
        </a:solidFill>
        <a:latin typeface="+mn-lt"/>
        <a:ea typeface="+mn-ea"/>
        <a:cs typeface="Arial" charset="0"/>
      </a:defRPr>
    </a:lvl1pPr>
    <a:lvl2pPr marL="231775" indent="0" algn="l" rtl="0" eaLnBrk="0" fontAlgn="base" hangingPunct="0">
      <a:spcBef>
        <a:spcPts val="0"/>
      </a:spcBef>
      <a:spcAft>
        <a:spcPct val="0"/>
      </a:spcAft>
      <a:defRPr sz="1200" kern="1200">
        <a:solidFill>
          <a:schemeClr val="tx1"/>
        </a:solidFill>
        <a:latin typeface="+mn-lt"/>
        <a:ea typeface="+mn-ea"/>
        <a:cs typeface="Arial" charset="0"/>
      </a:defRPr>
    </a:lvl2pPr>
    <a:lvl3pPr marL="465138" indent="0" algn="l" rtl="0" eaLnBrk="0" fontAlgn="base" hangingPunct="0">
      <a:spcBef>
        <a:spcPts val="0"/>
      </a:spcBef>
      <a:spcAft>
        <a:spcPct val="0"/>
      </a:spcAft>
      <a:defRPr sz="1200" kern="1200">
        <a:solidFill>
          <a:schemeClr val="tx1"/>
        </a:solidFill>
        <a:latin typeface="+mn-lt"/>
        <a:ea typeface="+mn-ea"/>
        <a:cs typeface="Arial" charset="0"/>
      </a:defRPr>
    </a:lvl3pPr>
    <a:lvl4pPr marL="682625" indent="0" algn="l" rtl="0" eaLnBrk="0" fontAlgn="base" hangingPunct="0">
      <a:spcBef>
        <a:spcPts val="0"/>
      </a:spcBef>
      <a:spcAft>
        <a:spcPct val="0"/>
      </a:spcAft>
      <a:defRPr sz="1200" kern="1200">
        <a:solidFill>
          <a:schemeClr val="tx1"/>
        </a:solidFill>
        <a:latin typeface="+mn-lt"/>
        <a:ea typeface="+mn-ea"/>
        <a:cs typeface="Arial" charset="0"/>
      </a:defRPr>
    </a:lvl4pPr>
    <a:lvl5pPr marL="914400" indent="0" algn="l" rtl="0" eaLnBrk="0" fontAlgn="base" hangingPunct="0">
      <a:spcBef>
        <a:spcPts val="0"/>
      </a:spcBef>
      <a:spcAft>
        <a:spcPct val="0"/>
      </a:spcAft>
      <a:defRPr sz="1200" kern="1200">
        <a:solidFill>
          <a:schemeClr val="tx1"/>
        </a:solidFill>
        <a:latin typeface="+mn-lt"/>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6EBEF29-FB55-4911-BE7B-AB980B121A0D}" type="slidenum">
              <a:rPr lang="en-US" smtClean="0"/>
              <a:pPr>
                <a:defRPr/>
              </a:pPr>
              <a:t>1</a:t>
            </a:fld>
            <a:endParaRPr lang="en-US" dirty="0"/>
          </a:p>
        </p:txBody>
      </p:sp>
    </p:spTree>
    <p:extLst>
      <p:ext uri="{BB962C8B-B14F-4D97-AF65-F5344CB8AC3E}">
        <p14:creationId xmlns:p14="http://schemas.microsoft.com/office/powerpoint/2010/main" val="1910110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Stephen</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EBEF29-FB55-4911-BE7B-AB980B121A0D}" type="slidenum">
              <a:rPr kumimoji="0" lang="en-US" sz="1000" b="0" i="0" u="none" strike="noStrike" kern="1200" cap="none" spc="0" normalizeH="0" baseline="0" noProof="0" smtClean="0">
                <a:ln>
                  <a:noFill/>
                </a:ln>
                <a:solidFill>
                  <a:srgbClr val="404545"/>
                </a:solidFill>
                <a:effectLst/>
                <a:uLnTx/>
                <a:uFillTx/>
                <a:latin typeface="Georgia"/>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000" b="0" i="0" u="none" strike="noStrike" kern="1200" cap="none" spc="0" normalizeH="0" baseline="0" noProof="0" dirty="0">
              <a:ln>
                <a:noFill/>
              </a:ln>
              <a:solidFill>
                <a:srgbClr val="404545"/>
              </a:solidFill>
              <a:effectLst/>
              <a:uLnTx/>
              <a:uFillTx/>
              <a:latin typeface="Georgia"/>
              <a:ea typeface="+mn-ea"/>
              <a:cs typeface="Arial" charset="0"/>
            </a:endParaRPr>
          </a:p>
        </p:txBody>
      </p:sp>
    </p:spTree>
    <p:extLst>
      <p:ext uri="{BB962C8B-B14F-4D97-AF65-F5344CB8AC3E}">
        <p14:creationId xmlns:p14="http://schemas.microsoft.com/office/powerpoint/2010/main" val="3384780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n-US" dirty="0"/>
              <a:t>STATIC</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EBEF29-FB55-4911-BE7B-AB980B121A0D}" type="slidenum">
              <a:rPr kumimoji="0" lang="en-US" sz="1000" b="0" i="0" u="none" strike="noStrike" kern="1200" cap="none" spc="0" normalizeH="0" baseline="0" noProof="0" smtClean="0">
                <a:ln>
                  <a:noFill/>
                </a:ln>
                <a:solidFill>
                  <a:srgbClr val="404545"/>
                </a:solidFill>
                <a:effectLst/>
                <a:uLnTx/>
                <a:uFillTx/>
                <a:latin typeface="Georgia"/>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000" b="0" i="0" u="none" strike="noStrike" kern="1200" cap="none" spc="0" normalizeH="0" baseline="0" noProof="0" dirty="0">
              <a:ln>
                <a:noFill/>
              </a:ln>
              <a:solidFill>
                <a:srgbClr val="404545"/>
              </a:solidFill>
              <a:effectLst/>
              <a:uLnTx/>
              <a:uFillTx/>
              <a:latin typeface="Georgia"/>
              <a:ea typeface="+mn-ea"/>
              <a:cs typeface="Arial" charset="0"/>
            </a:endParaRPr>
          </a:p>
        </p:txBody>
      </p:sp>
    </p:spTree>
    <p:extLst>
      <p:ext uri="{BB962C8B-B14F-4D97-AF65-F5344CB8AC3E}">
        <p14:creationId xmlns:p14="http://schemas.microsoft.com/office/powerpoint/2010/main" val="5053482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EBEF29-FB55-4911-BE7B-AB980B121A0D}" type="slidenum">
              <a:rPr kumimoji="0" lang="en-US" sz="1000" b="0" i="0" u="none" strike="noStrike" kern="1200" cap="none" spc="0" normalizeH="0" baseline="0" noProof="0" smtClean="0">
                <a:ln>
                  <a:noFill/>
                </a:ln>
                <a:solidFill>
                  <a:srgbClr val="404545"/>
                </a:solidFill>
                <a:effectLst/>
                <a:uLnTx/>
                <a:uFillTx/>
                <a:latin typeface="Georgia"/>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000" b="0" i="0" u="none" strike="noStrike" kern="1200" cap="none" spc="0" normalizeH="0" baseline="0" noProof="0" dirty="0">
              <a:ln>
                <a:noFill/>
              </a:ln>
              <a:solidFill>
                <a:srgbClr val="404545"/>
              </a:solidFill>
              <a:effectLst/>
              <a:uLnTx/>
              <a:uFillTx/>
              <a:latin typeface="Georgia"/>
              <a:ea typeface="+mn-ea"/>
              <a:cs typeface="Arial" charset="0"/>
            </a:endParaRPr>
          </a:p>
        </p:txBody>
      </p:sp>
    </p:spTree>
    <p:extLst>
      <p:ext uri="{BB962C8B-B14F-4D97-AF65-F5344CB8AC3E}">
        <p14:creationId xmlns:p14="http://schemas.microsoft.com/office/powerpoint/2010/main" val="33271981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n-US" sz="1200" kern="1200" dirty="0">
                <a:solidFill>
                  <a:schemeClr val="tx1"/>
                </a:solidFill>
                <a:latin typeface="+mn-lt"/>
                <a:ea typeface="+mn-ea"/>
                <a:cs typeface="Arial" charset="0"/>
              </a:rPr>
              <a:t>Uncategorized Question Listing</a:t>
            </a:r>
            <a:endParaRPr lang="en-US" dirty="0"/>
          </a:p>
        </p:txBody>
      </p:sp>
      <p:sp>
        <p:nvSpPr>
          <p:cNvPr id="4" name="Slide Number Placeholder 3"/>
          <p:cNvSpPr>
            <a:spLocks noGrp="1"/>
          </p:cNvSpPr>
          <p:nvPr>
            <p:ph type="sldNum" sz="quarter" idx="10"/>
          </p:nvPr>
        </p:nvSpPr>
        <p:spPr/>
        <p:txBody>
          <a:bodyPr/>
          <a:lstStyle/>
          <a:p>
            <a:pPr>
              <a:defRPr/>
            </a:pPr>
            <a:fld id="{26EBEF29-FB55-4911-BE7B-AB980B121A0D}" type="slidenum">
              <a:rPr lang="en-US" smtClean="0"/>
              <a:pPr>
                <a:defRPr/>
              </a:pPr>
              <a:t>10</a:t>
            </a:fld>
            <a:endParaRPr lang="en-US" dirty="0"/>
          </a:p>
        </p:txBody>
      </p:sp>
    </p:spTree>
    <p:extLst>
      <p:ext uri="{BB962C8B-B14F-4D97-AF65-F5344CB8AC3E}">
        <p14:creationId xmlns:p14="http://schemas.microsoft.com/office/powerpoint/2010/main" val="15527617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EBEF29-FB55-4911-BE7B-AB980B121A0D}" type="slidenum">
              <a:rPr kumimoji="0" lang="en-US" sz="1000" b="0" i="0" u="none" strike="noStrike" kern="1200" cap="none" spc="0" normalizeH="0" baseline="0" noProof="0" smtClean="0">
                <a:ln>
                  <a:noFill/>
                </a:ln>
                <a:solidFill>
                  <a:srgbClr val="404545"/>
                </a:solidFill>
                <a:effectLst/>
                <a:uLnTx/>
                <a:uFillTx/>
                <a:latin typeface="Georgia"/>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sz="1000" b="0" i="0" u="none" strike="noStrike" kern="1200" cap="none" spc="0" normalizeH="0" baseline="0" noProof="0" dirty="0">
              <a:ln>
                <a:noFill/>
              </a:ln>
              <a:solidFill>
                <a:srgbClr val="404545"/>
              </a:solidFill>
              <a:effectLst/>
              <a:uLnTx/>
              <a:uFillTx/>
              <a:latin typeface="Georgia"/>
              <a:ea typeface="+mn-ea"/>
              <a:cs typeface="Arial" charset="0"/>
            </a:endParaRPr>
          </a:p>
        </p:txBody>
      </p:sp>
    </p:spTree>
    <p:extLst>
      <p:ext uri="{BB962C8B-B14F-4D97-AF65-F5344CB8AC3E}">
        <p14:creationId xmlns:p14="http://schemas.microsoft.com/office/powerpoint/2010/main" val="3133630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4.xml"/><Relationship Id="rId1" Type="http://schemas.openxmlformats.org/officeDocument/2006/relationships/tags" Target="../tags/tag7.xml"/></Relationships>
</file>

<file path=ppt/slideLayouts/_rels/slideLayout4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5.xml"/><Relationship Id="rId1" Type="http://schemas.openxmlformats.org/officeDocument/2006/relationships/tags" Target="../tags/tag9.xml"/></Relationships>
</file>

<file path=ppt/slideLayouts/_rels/slideLayout7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6.xml"/><Relationship Id="rId1" Type="http://schemas.openxmlformats.org/officeDocument/2006/relationships/tags" Target="../tags/tag11.xml"/></Relationships>
</file>

<file path=ppt/slideLayouts/_rels/slideLayout9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6.jpeg"/><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7.xml"/><Relationship Id="rId1" Type="http://schemas.openxmlformats.org/officeDocument/2006/relationships/tags" Target="../tags/tag13.xml"/></Relationships>
</file>

<file path=ppt/slideLayouts/_rels/slideLayout1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2.jpeg"/><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8.xml"/><Relationship Id="rId1" Type="http://schemas.openxmlformats.org/officeDocument/2006/relationships/tags" Target="../tags/tag15.xml"/></Relationships>
</file>

<file path=ppt/slideLayouts/_rels/slideLayout14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Master" Target="../slideMasters/slideMaster8.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Master" Target="../slideMasters/slideMaster8.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9.xml"/><Relationship Id="rId1" Type="http://schemas.openxmlformats.org/officeDocument/2006/relationships/tags" Target="../tags/tag17.xml"/></Relationships>
</file>

<file path=ppt/slideLayouts/_rels/slideLayout16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9.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9.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Master" Target="../slideMasters/slideMaster9.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Master" Target="../slideMasters/slideMaster9.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Master" Target="../slideMasters/slideMaster9.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Master" Target="../slideMasters/slideMaster9.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Opening Slide">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306161" y="2725570"/>
            <a:ext cx="3568700" cy="1397000"/>
          </a:xfrm>
          <a:prstGeom prst="rect">
            <a:avLst/>
          </a:prstGeom>
          <a:noFill/>
          <a:ln>
            <a:noFill/>
          </a:ln>
        </p:spPr>
      </p:pic>
    </p:spTree>
    <p:custDataLst>
      <p:tags r:id="rId1"/>
    </p:custData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Option 1: Title Slid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biLevel thresh="75000"/>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tretch>
            <a:fillRect/>
          </a:stretch>
        </p:blipFill>
        <p:spPr>
          <a:xfrm>
            <a:off x="4306161" y="2725570"/>
            <a:ext cx="3568700" cy="13970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Option 2: Title Slide">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5332805-3D63-9E44-AE4E-E5B12C5936A8}"/>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92766"/>
            <a:ext cx="12192000" cy="6950766"/>
          </a:xfrm>
          <a:prstGeom prst="rect">
            <a:avLst/>
          </a:prstGeom>
        </p:spPr>
      </p:pic>
      <p:sp>
        <p:nvSpPr>
          <p:cNvPr id="8" name="Rectangle 7">
            <a:extLst>
              <a:ext uri="{FF2B5EF4-FFF2-40B4-BE49-F238E27FC236}">
                <a16:creationId xmlns:a16="http://schemas.microsoft.com/office/drawing/2014/main" id="{F3681F92-47BC-F748-A3E2-B8255C06873F}"/>
              </a:ext>
            </a:extLst>
          </p:cNvPr>
          <p:cNvSpPr/>
          <p:nvPr userDrawn="1"/>
        </p:nvSpPr>
        <p:spPr>
          <a:xfrm>
            <a:off x="0" y="-106018"/>
            <a:ext cx="12192000" cy="6964018"/>
          </a:xfrm>
          <a:prstGeom prst="rect">
            <a:avLst/>
          </a:prstGeom>
          <a:gradFill>
            <a:gsLst>
              <a:gs pos="15000">
                <a:srgbClr val="000000"/>
              </a:gs>
              <a:gs pos="100000">
                <a:srgbClr val="000000">
                  <a:alpha val="0"/>
                </a:srgbClr>
              </a:gs>
            </a:gsLst>
            <a:lin ang="17400000" scaled="0"/>
          </a:gra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6195CC77-469F-E044-94E9-1C6889CF3916}"/>
              </a:ext>
            </a:extLst>
          </p:cNvPr>
          <p:cNvPicPr>
            <a:picLocks noChangeAspect="1"/>
          </p:cNvPicPr>
          <p:nvPr userDrawn="1"/>
        </p:nvPicPr>
        <p:blipFill rotWithShape="1">
          <a:blip r:embed="rId3" cstate="print">
            <a:biLevel thresh="25000"/>
            <a:extLst>
              <a:ext uri="{28A0092B-C50C-407E-A947-70E740481C1C}">
                <a14:useLocalDpi xmlns:a14="http://schemas.microsoft.com/office/drawing/2010/main" val="0"/>
              </a:ext>
            </a:extLst>
          </a:blip>
          <a:srcRect l="11245" t="27326" r="11027" b="28489"/>
          <a:stretch/>
        </p:blipFill>
        <p:spPr>
          <a:xfrm>
            <a:off x="10906124" y="6520564"/>
            <a:ext cx="1085851" cy="241301"/>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Option 2: Title Slide">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926139A-A958-284A-B324-D463E604E6E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flipH="1">
            <a:off x="0" y="-1"/>
            <a:ext cx="12192000" cy="6858001"/>
          </a:xfrm>
          <a:prstGeom prst="rect">
            <a:avLst/>
          </a:prstGeom>
        </p:spPr>
      </p:pic>
      <p:sp>
        <p:nvSpPr>
          <p:cNvPr id="8" name="Rectangle 7">
            <a:extLst>
              <a:ext uri="{FF2B5EF4-FFF2-40B4-BE49-F238E27FC236}">
                <a16:creationId xmlns:a16="http://schemas.microsoft.com/office/drawing/2014/main" id="{F3681F92-47BC-F748-A3E2-B8255C06873F}"/>
              </a:ext>
            </a:extLst>
          </p:cNvPr>
          <p:cNvSpPr>
            <a:spLocks/>
          </p:cNvSpPr>
          <p:nvPr userDrawn="1"/>
        </p:nvSpPr>
        <p:spPr>
          <a:xfrm>
            <a:off x="0" y="0"/>
            <a:ext cx="12192000" cy="6857999"/>
          </a:xfrm>
          <a:prstGeom prst="rect">
            <a:avLst/>
          </a:prstGeom>
          <a:gradFill>
            <a:gsLst>
              <a:gs pos="15000">
                <a:srgbClr val="000000"/>
              </a:gs>
              <a:gs pos="100000">
                <a:srgbClr val="000000">
                  <a:alpha val="0"/>
                </a:srgbClr>
              </a:gs>
            </a:gsLst>
            <a:lin ang="17400000" scaled="0"/>
          </a:gra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Gallup Logo">
            <a:extLst>
              <a:ext uri="{FF2B5EF4-FFF2-40B4-BE49-F238E27FC236}">
                <a16:creationId xmlns:a16="http://schemas.microsoft.com/office/drawing/2014/main" id="{37C9B8EA-B229-32E0-6BD8-0D833EF0EF47}"/>
              </a:ext>
            </a:extLst>
          </p:cNvPr>
          <p:cNvPicPr>
            <a:picLocks noChangeAspect="1"/>
          </p:cNvPicPr>
          <p:nvPr userDrawn="1"/>
        </p:nvPicPr>
        <p:blipFill>
          <a:blip r:embed="rId3">
            <a:biLevel thresh="25000"/>
            <a:extLst>
              <a:ext uri="{28A0092B-C50C-407E-A947-70E740481C1C}">
                <a14:useLocalDpi xmlns:a14="http://schemas.microsoft.com/office/drawing/2010/main" val="0"/>
              </a:ext>
            </a:extLst>
          </a:blip>
          <a:stretch>
            <a:fillRect/>
          </a:stretch>
        </p:blipFill>
        <p:spPr>
          <a:xfrm>
            <a:off x="10760149" y="6522247"/>
            <a:ext cx="1201727" cy="222542"/>
          </a:xfrm>
          <a:prstGeom prst="rect">
            <a:avLst/>
          </a:prstGeom>
        </p:spPr>
      </p:pic>
    </p:spTree>
    <p:extLst>
      <p:ext uri="{BB962C8B-B14F-4D97-AF65-F5344CB8AC3E}">
        <p14:creationId xmlns:p14="http://schemas.microsoft.com/office/powerpoint/2010/main" val="9909987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Option 2: Title Slide">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6F07B0F-1CD6-A04F-B6E7-10B4FBA49608}"/>
              </a:ext>
            </a:extLst>
          </p:cNvPr>
          <p:cNvPicPr>
            <a:picLocks noChangeAspect="1"/>
          </p:cNvPicPr>
          <p:nvPr userDrawn="1"/>
        </p:nvPicPr>
        <p:blipFill>
          <a:blip r:embed="rId2">
            <a:biLevel thresh="25000"/>
            <a:extLst>
              <a:ext uri="{28A0092B-C50C-407E-A947-70E740481C1C}">
                <a14:useLocalDpi xmlns:a14="http://schemas.microsoft.com/office/drawing/2010/main" val="0"/>
              </a:ext>
            </a:extLst>
          </a:blip>
          <a:stretch>
            <a:fillRect/>
          </a:stretch>
        </p:blipFill>
        <p:spPr>
          <a:xfrm>
            <a:off x="10933176" y="6554289"/>
            <a:ext cx="1028700" cy="190500"/>
          </a:xfrm>
          <a:prstGeom prst="rect">
            <a:avLst/>
          </a:prstGeom>
        </p:spPr>
      </p:pic>
      <p:sp>
        <p:nvSpPr>
          <p:cNvPr id="3080" name="Rectangle 8"/>
          <p:cNvSpPr>
            <a:spLocks noGrp="1" noChangeArrowheads="1"/>
          </p:cNvSpPr>
          <p:nvPr userDrawn="1">
            <p:ph type="ctrTitle" hasCustomPrompt="1"/>
          </p:nvPr>
        </p:nvSpPr>
        <p:spPr>
          <a:xfrm>
            <a:off x="616689" y="1148316"/>
            <a:ext cx="10941150" cy="2251691"/>
          </a:xfrm>
          <a:prstGeom prst="rect">
            <a:avLst/>
          </a:prstGeom>
        </p:spPr>
        <p:txBody>
          <a:bodyPr vert="horz" wrap="square" lIns="91440" tIns="45720" rIns="91440" bIns="45720" anchor="b" anchorCtr="0">
            <a:noAutofit/>
          </a:bodyPr>
          <a:lstStyle>
            <a:lvl1pPr algn="ctr">
              <a:lnSpc>
                <a:spcPct val="100000"/>
              </a:lnSpc>
              <a:spcBef>
                <a:spcPts val="0"/>
              </a:spcBef>
              <a:defRPr sz="4400" b="0" cap="none" baseline="0">
                <a:solidFill>
                  <a:schemeClr val="bg1"/>
                </a:solidFill>
                <a:latin typeface="+mj-lt"/>
              </a:defRPr>
            </a:lvl1pPr>
          </a:lstStyle>
          <a:p>
            <a:r>
              <a:rPr lang="en-US" dirty="0"/>
              <a:t>Main Title Slide</a:t>
            </a:r>
          </a:p>
        </p:txBody>
      </p:sp>
      <p:sp>
        <p:nvSpPr>
          <p:cNvPr id="3081" name="Rectangle 9"/>
          <p:cNvSpPr>
            <a:spLocks noGrp="1" noChangeArrowheads="1"/>
          </p:cNvSpPr>
          <p:nvPr userDrawn="1">
            <p:ph type="subTitle" idx="1" hasCustomPrompt="1"/>
          </p:nvPr>
        </p:nvSpPr>
        <p:spPr>
          <a:xfrm>
            <a:off x="616689" y="3572344"/>
            <a:ext cx="10941150" cy="829535"/>
          </a:xfrm>
          <a:prstGeom prst="rect">
            <a:avLst/>
          </a:prstGeom>
        </p:spPr>
        <p:txBody>
          <a:bodyPr vert="horz" wrap="square" lIns="91440" tIns="45720" rIns="91440" bIns="45720" anchor="t" anchorCtr="0">
            <a:noAutofit/>
          </a:bodyPr>
          <a:lstStyle>
            <a:lvl1pPr marL="0" indent="0" algn="ctr">
              <a:lnSpc>
                <a:spcPct val="100000"/>
              </a:lnSpc>
              <a:spcBef>
                <a:spcPts val="0"/>
              </a:spcBef>
              <a:buFont typeface="Wingdings" pitchFamily="2" charset="2"/>
              <a:buNone/>
              <a:defRPr sz="1600" cap="none" spc="100" baseline="0">
                <a:solidFill>
                  <a:schemeClr val="accent6"/>
                </a:solidFill>
                <a:latin typeface="+mn-lt"/>
                <a:cs typeface="Arial" pitchFamily="34" charset="0"/>
              </a:defRPr>
            </a:lvl1pPr>
          </a:lstStyle>
          <a:p>
            <a:r>
              <a:rPr lang="en-US" dirty="0"/>
              <a:t>SUBTITLE </a:t>
            </a:r>
            <a:r>
              <a:rPr lang="mr-IN" dirty="0"/>
              <a:t>–</a:t>
            </a:r>
            <a:r>
              <a:rPr lang="en-US" dirty="0"/>
              <a:t> ALL CAPS, 1PT TRACKING</a:t>
            </a:r>
          </a:p>
        </p:txBody>
      </p:sp>
      <p:sp>
        <p:nvSpPr>
          <p:cNvPr id="2" name="Rectangle 1"/>
          <p:cNvSpPr/>
          <p:nvPr userDrawn="1"/>
        </p:nvSpPr>
        <p:spPr>
          <a:xfrm>
            <a:off x="0" y="0"/>
            <a:ext cx="12192000" cy="45719"/>
          </a:xfrm>
          <a:prstGeom prst="rect">
            <a:avLst/>
          </a:prstGeom>
          <a:solidFill>
            <a:schemeClr val="accent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92442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ption 1: Section Divider">
    <p:spTree>
      <p:nvGrpSpPr>
        <p:cNvPr id="1" name=""/>
        <p:cNvGrpSpPr/>
        <p:nvPr/>
      </p:nvGrpSpPr>
      <p:grpSpPr>
        <a:xfrm>
          <a:off x="0" y="0"/>
          <a:ext cx="0" cy="0"/>
          <a:chOff x="0" y="0"/>
          <a:chExt cx="0" cy="0"/>
        </a:xfrm>
      </p:grpSpPr>
      <p:sp>
        <p:nvSpPr>
          <p:cNvPr id="8" name="Rectangle 8"/>
          <p:cNvSpPr>
            <a:spLocks noGrp="1" noChangeArrowheads="1"/>
          </p:cNvSpPr>
          <p:nvPr userDrawn="1">
            <p:ph type="ctrTitle" hasCustomPrompt="1"/>
          </p:nvPr>
        </p:nvSpPr>
        <p:spPr>
          <a:xfrm>
            <a:off x="0" y="2841554"/>
            <a:ext cx="11961876" cy="799112"/>
          </a:xfrm>
          <a:prstGeom prst="rect">
            <a:avLst/>
          </a:prstGeom>
        </p:spPr>
        <p:txBody>
          <a:bodyPr vert="horz" wrap="square" lIns="320040" tIns="45720" rIns="91440" bIns="45720" anchor="b" anchorCtr="0">
            <a:noAutofit/>
          </a:bodyPr>
          <a:lstStyle>
            <a:lvl1pPr>
              <a:lnSpc>
                <a:spcPct val="100000"/>
              </a:lnSpc>
              <a:spcBef>
                <a:spcPts val="0"/>
              </a:spcBef>
              <a:defRPr sz="3600" b="0" cap="none" baseline="0">
                <a:solidFill>
                  <a:schemeClr val="tx1"/>
                </a:solidFill>
                <a:latin typeface="+mj-lt"/>
              </a:defRPr>
            </a:lvl1pPr>
          </a:lstStyle>
          <a:p>
            <a:r>
              <a:rPr lang="en-US" dirty="0"/>
              <a:t>Click to Insert Title</a:t>
            </a:r>
          </a:p>
        </p:txBody>
      </p:sp>
      <p:sp>
        <p:nvSpPr>
          <p:cNvPr id="17" name="Rectangle 9"/>
          <p:cNvSpPr>
            <a:spLocks noGrp="1" noChangeArrowheads="1"/>
          </p:cNvSpPr>
          <p:nvPr userDrawn="1">
            <p:ph type="subTitle" idx="1" hasCustomPrompt="1"/>
          </p:nvPr>
        </p:nvSpPr>
        <p:spPr>
          <a:xfrm>
            <a:off x="0" y="3826265"/>
            <a:ext cx="11961876" cy="584775"/>
          </a:xfrm>
          <a:prstGeom prst="rect">
            <a:avLst/>
          </a:prstGeom>
        </p:spPr>
        <p:txBody>
          <a:bodyPr vert="horz" wrap="square" lIns="320040" tIns="45720" rIns="91440" bIns="45720" anchor="t" anchorCtr="0">
            <a:noAutofit/>
          </a:bodyPr>
          <a:lstStyle>
            <a:lvl1pPr marL="0" indent="0">
              <a:lnSpc>
                <a:spcPct val="100000"/>
              </a:lnSpc>
              <a:spcBef>
                <a:spcPts val="0"/>
              </a:spcBef>
              <a:buFont typeface="Wingdings" pitchFamily="2" charset="2"/>
              <a:buNone/>
              <a:defRPr sz="1600" b="0" cap="none" spc="100" baseline="0">
                <a:solidFill>
                  <a:schemeClr val="tx2"/>
                </a:solidFill>
                <a:latin typeface="+mn-lt"/>
                <a:cs typeface="Arial" pitchFamily="34" charset="0"/>
              </a:defRPr>
            </a:lvl1pPr>
          </a:lstStyle>
          <a:p>
            <a:r>
              <a:rPr lang="en-US" dirty="0"/>
              <a:t>SUBTITLE </a:t>
            </a:r>
            <a:r>
              <a:rPr lang="mr-IN" dirty="0"/>
              <a:t>–</a:t>
            </a:r>
            <a:r>
              <a:rPr lang="en-US" dirty="0"/>
              <a:t> ALL CAPS, TRACKING AT 1 PT  </a:t>
            </a:r>
          </a:p>
        </p:txBody>
      </p:sp>
      <p:sp>
        <p:nvSpPr>
          <p:cNvPr id="7" name="Slide Number Placeholder 6">
            <a:extLst>
              <a:ext uri="{FF2B5EF4-FFF2-40B4-BE49-F238E27FC236}">
                <a16:creationId xmlns:a16="http://schemas.microsoft.com/office/drawing/2014/main" id="{6CC8D905-1967-2A4A-A8B7-AD9D27CEDA64}"/>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cxnSp>
        <p:nvCxnSpPr>
          <p:cNvPr id="6" name="Straight Connector 5">
            <a:extLst>
              <a:ext uri="{FF2B5EF4-FFF2-40B4-BE49-F238E27FC236}">
                <a16:creationId xmlns:a16="http://schemas.microsoft.com/office/drawing/2014/main" id="{367B56DD-B713-4542-BAFE-48FFB6478C98}"/>
              </a:ext>
              <a:ext uri="{C183D7F6-B498-43B3-948B-1728B52AA6E4}">
                <adec:decorative xmlns:adec="http://schemas.microsoft.com/office/drawing/2017/decorative" val="1"/>
              </a:ext>
            </a:extLst>
          </p:cNvPr>
          <p:cNvCxnSpPr/>
          <p:nvPr userDrawn="1"/>
        </p:nvCxnSpPr>
        <p:spPr>
          <a:xfrm>
            <a:off x="293919" y="2841554"/>
            <a:ext cx="599609"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Option 1: Section Divider">
    <p:bg>
      <p:bgPr>
        <a:solidFill>
          <a:schemeClr val="tx1"/>
        </a:solidFill>
        <a:effectLst/>
      </p:bgPr>
    </p:bg>
    <p:spTree>
      <p:nvGrpSpPr>
        <p:cNvPr id="1" name=""/>
        <p:cNvGrpSpPr/>
        <p:nvPr/>
      </p:nvGrpSpPr>
      <p:grpSpPr>
        <a:xfrm>
          <a:off x="0" y="0"/>
          <a:ext cx="0" cy="0"/>
          <a:chOff x="0" y="0"/>
          <a:chExt cx="0" cy="0"/>
        </a:xfrm>
      </p:grpSpPr>
      <p:sp>
        <p:nvSpPr>
          <p:cNvPr id="8" name="Rectangle 8"/>
          <p:cNvSpPr>
            <a:spLocks noGrp="1" noChangeArrowheads="1"/>
          </p:cNvSpPr>
          <p:nvPr userDrawn="1">
            <p:ph type="ctrTitle" hasCustomPrompt="1"/>
          </p:nvPr>
        </p:nvSpPr>
        <p:spPr>
          <a:xfrm>
            <a:off x="0" y="2841554"/>
            <a:ext cx="11961876" cy="799112"/>
          </a:xfrm>
          <a:prstGeom prst="rect">
            <a:avLst/>
          </a:prstGeom>
        </p:spPr>
        <p:txBody>
          <a:bodyPr vert="horz" wrap="square" lIns="320040" tIns="45720" rIns="91440" bIns="45720" anchor="b" anchorCtr="0">
            <a:noAutofit/>
          </a:bodyPr>
          <a:lstStyle>
            <a:lvl1pPr>
              <a:lnSpc>
                <a:spcPct val="100000"/>
              </a:lnSpc>
              <a:spcBef>
                <a:spcPts val="0"/>
              </a:spcBef>
              <a:defRPr sz="3600" b="0" cap="none" baseline="0">
                <a:solidFill>
                  <a:schemeClr val="bg1"/>
                </a:solidFill>
                <a:latin typeface="+mj-lt"/>
              </a:defRPr>
            </a:lvl1pPr>
          </a:lstStyle>
          <a:p>
            <a:r>
              <a:rPr lang="en-US" dirty="0"/>
              <a:t>Click to Insert Title</a:t>
            </a:r>
          </a:p>
        </p:txBody>
      </p:sp>
      <p:sp>
        <p:nvSpPr>
          <p:cNvPr id="17" name="Rectangle 9"/>
          <p:cNvSpPr>
            <a:spLocks noGrp="1" noChangeArrowheads="1"/>
          </p:cNvSpPr>
          <p:nvPr userDrawn="1">
            <p:ph type="subTitle" idx="1" hasCustomPrompt="1"/>
          </p:nvPr>
        </p:nvSpPr>
        <p:spPr>
          <a:xfrm>
            <a:off x="0" y="3826265"/>
            <a:ext cx="11961876" cy="584775"/>
          </a:xfrm>
          <a:prstGeom prst="rect">
            <a:avLst/>
          </a:prstGeom>
        </p:spPr>
        <p:txBody>
          <a:bodyPr vert="horz" wrap="square" lIns="320040" tIns="45720" rIns="91440" bIns="45720" anchor="t" anchorCtr="0">
            <a:noAutofit/>
          </a:bodyPr>
          <a:lstStyle>
            <a:lvl1pPr marL="0" indent="0">
              <a:lnSpc>
                <a:spcPct val="100000"/>
              </a:lnSpc>
              <a:spcBef>
                <a:spcPts val="0"/>
              </a:spcBef>
              <a:buFont typeface="Wingdings" pitchFamily="2" charset="2"/>
              <a:buNone/>
              <a:defRPr sz="1600" b="0" cap="none" spc="100" baseline="0">
                <a:solidFill>
                  <a:schemeClr val="accent6"/>
                </a:solidFill>
                <a:latin typeface="+mn-lt"/>
                <a:cs typeface="Arial" pitchFamily="34" charset="0"/>
              </a:defRPr>
            </a:lvl1pPr>
          </a:lstStyle>
          <a:p>
            <a:r>
              <a:rPr lang="en-US" dirty="0"/>
              <a:t>SUBTITLE </a:t>
            </a:r>
            <a:r>
              <a:rPr lang="mr-IN" dirty="0"/>
              <a:t>–</a:t>
            </a:r>
            <a:r>
              <a:rPr lang="en-US" dirty="0"/>
              <a:t> ALL CAPS, TRACKING AT 1 PT  </a:t>
            </a:r>
          </a:p>
        </p:txBody>
      </p:sp>
      <p:sp>
        <p:nvSpPr>
          <p:cNvPr id="4" name="Slide Number Placeholder 3">
            <a:extLst>
              <a:ext uri="{FF2B5EF4-FFF2-40B4-BE49-F238E27FC236}">
                <a16:creationId xmlns:a16="http://schemas.microsoft.com/office/drawing/2014/main" id="{52724771-A539-E843-9675-BD1E23EA16F5}"/>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cxnSp>
        <p:nvCxnSpPr>
          <p:cNvPr id="7" name="Straight Connector 6">
            <a:extLst>
              <a:ext uri="{FF2B5EF4-FFF2-40B4-BE49-F238E27FC236}">
                <a16:creationId xmlns:a16="http://schemas.microsoft.com/office/drawing/2014/main" id="{E8D21989-9E9A-5D40-90F9-5C0FD5885B32}"/>
              </a:ext>
              <a:ext uri="{C183D7F6-B498-43B3-948B-1728B52AA6E4}">
                <adec:decorative xmlns:adec="http://schemas.microsoft.com/office/drawing/2017/decorative" val="1"/>
              </a:ext>
            </a:extLst>
          </p:cNvPr>
          <p:cNvCxnSpPr/>
          <p:nvPr userDrawn="1"/>
        </p:nvCxnSpPr>
        <p:spPr>
          <a:xfrm>
            <a:off x="293919" y="2841554"/>
            <a:ext cx="599609"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Option 1: Section Divider">
    <p:bg>
      <p:bgPr>
        <a:solidFill>
          <a:schemeClr val="tx2"/>
        </a:solidFill>
        <a:effectLst/>
      </p:bgPr>
    </p:bg>
    <p:spTree>
      <p:nvGrpSpPr>
        <p:cNvPr id="1" name=""/>
        <p:cNvGrpSpPr/>
        <p:nvPr/>
      </p:nvGrpSpPr>
      <p:grpSpPr>
        <a:xfrm>
          <a:off x="0" y="0"/>
          <a:ext cx="0" cy="0"/>
          <a:chOff x="0" y="0"/>
          <a:chExt cx="0" cy="0"/>
        </a:xfrm>
      </p:grpSpPr>
      <p:sp>
        <p:nvSpPr>
          <p:cNvPr id="8" name="Rectangle 8"/>
          <p:cNvSpPr>
            <a:spLocks noGrp="1" noChangeArrowheads="1"/>
          </p:cNvSpPr>
          <p:nvPr userDrawn="1">
            <p:ph type="ctrTitle" hasCustomPrompt="1"/>
          </p:nvPr>
        </p:nvSpPr>
        <p:spPr>
          <a:xfrm>
            <a:off x="0" y="2841554"/>
            <a:ext cx="11961876" cy="799112"/>
          </a:xfrm>
          <a:prstGeom prst="rect">
            <a:avLst/>
          </a:prstGeom>
        </p:spPr>
        <p:txBody>
          <a:bodyPr vert="horz" wrap="square" lIns="320040" tIns="45720" rIns="91440" bIns="45720" anchor="b" anchorCtr="0">
            <a:noAutofit/>
          </a:bodyPr>
          <a:lstStyle>
            <a:lvl1pPr>
              <a:lnSpc>
                <a:spcPct val="100000"/>
              </a:lnSpc>
              <a:spcBef>
                <a:spcPts val="0"/>
              </a:spcBef>
              <a:defRPr sz="3600" b="0" cap="none" baseline="0">
                <a:solidFill>
                  <a:schemeClr val="bg1"/>
                </a:solidFill>
                <a:latin typeface="+mj-lt"/>
              </a:defRPr>
            </a:lvl1pPr>
          </a:lstStyle>
          <a:p>
            <a:r>
              <a:rPr lang="en-US" dirty="0"/>
              <a:t>Click to Insert Title</a:t>
            </a:r>
          </a:p>
        </p:txBody>
      </p:sp>
      <p:sp>
        <p:nvSpPr>
          <p:cNvPr id="17" name="Rectangle 9"/>
          <p:cNvSpPr>
            <a:spLocks noGrp="1" noChangeArrowheads="1"/>
          </p:cNvSpPr>
          <p:nvPr userDrawn="1">
            <p:ph type="subTitle" idx="1" hasCustomPrompt="1"/>
          </p:nvPr>
        </p:nvSpPr>
        <p:spPr>
          <a:xfrm>
            <a:off x="0" y="3826265"/>
            <a:ext cx="11961876" cy="584775"/>
          </a:xfrm>
          <a:prstGeom prst="rect">
            <a:avLst/>
          </a:prstGeom>
        </p:spPr>
        <p:txBody>
          <a:bodyPr vert="horz" wrap="square" lIns="320040" tIns="45720" rIns="91440" bIns="45720" anchor="t" anchorCtr="0">
            <a:noAutofit/>
          </a:bodyPr>
          <a:lstStyle>
            <a:lvl1pPr marL="0" indent="0">
              <a:lnSpc>
                <a:spcPct val="100000"/>
              </a:lnSpc>
              <a:spcBef>
                <a:spcPts val="0"/>
              </a:spcBef>
              <a:buFont typeface="Wingdings" pitchFamily="2" charset="2"/>
              <a:buNone/>
              <a:defRPr sz="1600" b="0" cap="none" spc="100" baseline="0">
                <a:solidFill>
                  <a:schemeClr val="bg1"/>
                </a:solidFill>
                <a:latin typeface="+mn-lt"/>
                <a:cs typeface="Arial" pitchFamily="34" charset="0"/>
              </a:defRPr>
            </a:lvl1pPr>
          </a:lstStyle>
          <a:p>
            <a:r>
              <a:rPr lang="en-US" dirty="0"/>
              <a:t>SUBTITLE </a:t>
            </a:r>
            <a:r>
              <a:rPr lang="mr-IN" dirty="0"/>
              <a:t>–</a:t>
            </a:r>
            <a:r>
              <a:rPr lang="en-US" dirty="0"/>
              <a:t> ALL CAPS, TRACKING AT 1 PT  </a:t>
            </a:r>
          </a:p>
        </p:txBody>
      </p:sp>
      <p:sp>
        <p:nvSpPr>
          <p:cNvPr id="3" name="Slide Number Placeholder 2">
            <a:extLst>
              <a:ext uri="{FF2B5EF4-FFF2-40B4-BE49-F238E27FC236}">
                <a16:creationId xmlns:a16="http://schemas.microsoft.com/office/drawing/2014/main" id="{F4B00D6F-FA39-5349-8346-A38D9F585972}"/>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cxnSp>
        <p:nvCxnSpPr>
          <p:cNvPr id="7" name="Straight Connector 6">
            <a:extLst>
              <a:ext uri="{FF2B5EF4-FFF2-40B4-BE49-F238E27FC236}">
                <a16:creationId xmlns:a16="http://schemas.microsoft.com/office/drawing/2014/main" id="{7AFA7756-36D8-3547-AE9B-7F6E49C51D7A}"/>
              </a:ext>
              <a:ext uri="{C183D7F6-B498-43B3-948B-1728B52AA6E4}">
                <adec:decorative xmlns:adec="http://schemas.microsoft.com/office/drawing/2017/decorative" val="1"/>
              </a:ext>
            </a:extLst>
          </p:cNvPr>
          <p:cNvCxnSpPr/>
          <p:nvPr userDrawn="1"/>
        </p:nvCxnSpPr>
        <p:spPr>
          <a:xfrm>
            <a:off x="293919" y="2841554"/>
            <a:ext cx="599609"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69496"/>
          </a:xfrm>
          <a:prstGeom prst="rect">
            <a:avLst/>
          </a:prstGeom>
        </p:spPr>
        <p:txBody>
          <a:bodyPr wrap="square">
            <a:spAutoFit/>
          </a:bodyPr>
          <a:lstStyle/>
          <a:p>
            <a:r>
              <a:rPr lang="en-US"/>
              <a:t>Click to edit Master title style</a:t>
            </a:r>
            <a:endParaRPr lang="en-US" dirty="0"/>
          </a:p>
        </p:txBody>
      </p:sp>
      <p:sp>
        <p:nvSpPr>
          <p:cNvPr id="3" name="Footer Placeholder 2"/>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2702D5F6-49AB-FF4F-91A9-ED3D1B4AF6A5}"/>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12672972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2165607-C18A-7641-B015-00A664DE2905}"/>
              </a:ext>
            </a:extLst>
          </p:cNvPr>
          <p:cNvSpPr>
            <a:spLocks noGrp="1"/>
          </p:cNvSpPr>
          <p:nvPr>
            <p:ph type="title" hasCustomPrompt="1"/>
          </p:nvPr>
        </p:nvSpPr>
        <p:spPr/>
        <p:txBody>
          <a:bodyPr/>
          <a:lstStyle/>
          <a:p>
            <a:r>
              <a:rPr lang="en-US" dirty="0"/>
              <a:t>One-line Title</a:t>
            </a:r>
          </a:p>
        </p:txBody>
      </p:sp>
      <p:sp>
        <p:nvSpPr>
          <p:cNvPr id="6" name="Content Placeholder 5"/>
          <p:cNvSpPr>
            <a:spLocks noGrp="1"/>
          </p:cNvSpPr>
          <p:nvPr>
            <p:ph sz="quarter" idx="12" hasCustomPrompt="1"/>
          </p:nvPr>
        </p:nvSpPr>
        <p:spPr>
          <a:xfrm>
            <a:off x="274638" y="1012208"/>
            <a:ext cx="11687237" cy="481360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A0FE5ED3-5434-6345-BEAA-F9BB7D01E276}"/>
              </a:ext>
              <a:ext uri="{C183D7F6-B498-43B3-948B-1728B52AA6E4}">
                <adec:decorative xmlns:adec="http://schemas.microsoft.com/office/drawing/2017/decorative" val="1"/>
              </a:ext>
            </a:extLst>
          </p:cNvPr>
          <p:cNvSpPr>
            <a:spLocks noGrp="1"/>
          </p:cNvSpPr>
          <p:nvPr>
            <p:ph type="sldNum" sz="quarter" idx="13"/>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721414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7" name="Content Placeholder 5">
            <a:extLst>
              <a:ext uri="{FF2B5EF4-FFF2-40B4-BE49-F238E27FC236}">
                <a16:creationId xmlns:a16="http://schemas.microsoft.com/office/drawing/2014/main" id="{C6E31123-1DFF-DC43-87EA-827AB962E49C}"/>
              </a:ext>
            </a:extLst>
          </p:cNvPr>
          <p:cNvSpPr>
            <a:spLocks noGrp="1"/>
          </p:cNvSpPr>
          <p:nvPr>
            <p:ph sz="quarter" idx="12" hasCustomPrompt="1"/>
          </p:nvPr>
        </p:nvSpPr>
        <p:spPr>
          <a:xfrm>
            <a:off x="274320" y="1012208"/>
            <a:ext cx="5605619" cy="481360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5">
            <a:extLst>
              <a:ext uri="{FF2B5EF4-FFF2-40B4-BE49-F238E27FC236}">
                <a16:creationId xmlns:a16="http://schemas.microsoft.com/office/drawing/2014/main" id="{F359BA17-F764-3C41-A699-6970BFEF6A4A}"/>
              </a:ext>
            </a:extLst>
          </p:cNvPr>
          <p:cNvSpPr>
            <a:spLocks noGrp="1"/>
          </p:cNvSpPr>
          <p:nvPr>
            <p:ph sz="quarter" idx="13" hasCustomPrompt="1"/>
          </p:nvPr>
        </p:nvSpPr>
        <p:spPr>
          <a:xfrm>
            <a:off x="6225941" y="1012208"/>
            <a:ext cx="5741470" cy="481360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4">
            <a:extLst>
              <a:ext uri="{FF2B5EF4-FFF2-40B4-BE49-F238E27FC236}">
                <a16:creationId xmlns:a16="http://schemas.microsoft.com/office/drawing/2014/main" id="{032C159F-EDC1-9145-BEEE-F83D91A2E49A}"/>
              </a:ext>
            </a:extLst>
          </p:cNvPr>
          <p:cNvSpPr>
            <a:spLocks noGrp="1"/>
          </p:cNvSpPr>
          <p:nvPr>
            <p:ph type="title" hasCustomPrompt="1"/>
          </p:nvPr>
        </p:nvSpPr>
        <p:spPr/>
        <p:txBody>
          <a:bodyPr/>
          <a:lstStyle/>
          <a:p>
            <a:r>
              <a:rPr lang="en-US" dirty="0"/>
              <a:t>One-line Title</a:t>
            </a:r>
          </a:p>
        </p:txBody>
      </p:sp>
      <p:sp>
        <p:nvSpPr>
          <p:cNvPr id="2" name="Slide Number Placeholder 1">
            <a:extLst>
              <a:ext uri="{FF2B5EF4-FFF2-40B4-BE49-F238E27FC236}">
                <a16:creationId xmlns:a16="http://schemas.microsoft.com/office/drawing/2014/main" id="{24AF275B-F7C5-5E43-BA45-7456E4F15F59}"/>
              </a:ext>
            </a:extLst>
          </p:cNvPr>
          <p:cNvSpPr>
            <a:spLocks noGrp="1"/>
          </p:cNvSpPr>
          <p:nvPr>
            <p:ph type="sldNum" sz="quarter" idx="14"/>
          </p:nvPr>
        </p:nvSpPr>
        <p:spPr/>
        <p:txBody>
          <a:bodyPr/>
          <a:lstStyle/>
          <a:p>
            <a:fld id="{59E3E2AC-ACB3-5544-BE29-32D30D23532C}" type="slidenum">
              <a:rPr lang="en-US" smtClean="0"/>
              <a:pPr/>
              <a:t>‹#›</a:t>
            </a:fld>
            <a:r>
              <a:rPr lang="en-US" dirty="0"/>
              <a:t> </a:t>
            </a:r>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E3CB2053-29D0-4243-89CA-858932ABE19B}"/>
              </a:ext>
            </a:extLst>
          </p:cNvPr>
          <p:cNvSpPr>
            <a:spLocks noGrp="1"/>
          </p:cNvSpPr>
          <p:nvPr>
            <p:ph type="title" hasCustomPrompt="1"/>
          </p:nvPr>
        </p:nvSpPr>
        <p:spPr>
          <a:xfrm>
            <a:off x="0" y="0"/>
            <a:ext cx="12192000" cy="830997"/>
          </a:xfrm>
        </p:spPr>
        <p:txBody>
          <a:bodyPr bIns="137160"/>
          <a:lstStyle/>
          <a:p>
            <a:r>
              <a:rPr lang="en-US" dirty="0"/>
              <a:t>One-line Title</a:t>
            </a:r>
          </a:p>
        </p:txBody>
      </p:sp>
      <p:sp>
        <p:nvSpPr>
          <p:cNvPr id="11" name="Text Placeholder 6">
            <a:extLst>
              <a:ext uri="{FF2B5EF4-FFF2-40B4-BE49-F238E27FC236}">
                <a16:creationId xmlns:a16="http://schemas.microsoft.com/office/drawing/2014/main" id="{891A4BAA-1D3F-8644-B28B-29EFDBE43A61}"/>
              </a:ext>
            </a:extLst>
          </p:cNvPr>
          <p:cNvSpPr>
            <a:spLocks noGrp="1"/>
          </p:cNvSpPr>
          <p:nvPr>
            <p:ph type="body" sz="quarter" idx="15" hasCustomPrompt="1"/>
          </p:nvPr>
        </p:nvSpPr>
        <p:spPr>
          <a:xfrm>
            <a:off x="0" y="850392"/>
            <a:ext cx="12192000" cy="477054"/>
          </a:xfrm>
          <a:prstGeom prst="rect">
            <a:avLst/>
          </a:prstGeom>
          <a:no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CE836F12-C583-0446-A585-2B6107D28BD1}"/>
              </a:ext>
              <a:ext uri="{C183D7F6-B498-43B3-948B-1728B52AA6E4}">
                <adec:decorative xmlns:adec="http://schemas.microsoft.com/office/drawing/2017/decorative" val="1"/>
              </a:ext>
            </a:extLst>
          </p:cNvPr>
          <p:cNvSpPr>
            <a:spLocks noGrp="1"/>
          </p:cNvSpPr>
          <p:nvPr>
            <p:ph type="sldNum" sz="quarter" idx="16"/>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17962646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29CFED-0FDE-A44D-BDE8-A501F73CC00B}"/>
              </a:ext>
            </a:extLst>
          </p:cNvPr>
          <p:cNvSpPr>
            <a:spLocks noGrp="1"/>
          </p:cNvSpPr>
          <p:nvPr>
            <p:ph type="title" hasCustomPrompt="1"/>
          </p:nvPr>
        </p:nvSpPr>
        <p:spPr>
          <a:xfrm>
            <a:off x="0" y="0"/>
            <a:ext cx="12192000" cy="830997"/>
          </a:xfrm>
        </p:spPr>
        <p:txBody>
          <a:bodyPr bIns="137160"/>
          <a:lstStyle/>
          <a:p>
            <a:r>
              <a:rPr lang="en-US" dirty="0"/>
              <a:t>One-line Title</a:t>
            </a:r>
          </a:p>
        </p:txBody>
      </p:sp>
      <p:sp>
        <p:nvSpPr>
          <p:cNvPr id="10" name="Text Placeholder 6">
            <a:extLst>
              <a:ext uri="{FF2B5EF4-FFF2-40B4-BE49-F238E27FC236}">
                <a16:creationId xmlns:a16="http://schemas.microsoft.com/office/drawing/2014/main" id="{29BAB64F-4927-EA4E-84F9-40CF1AB2EE64}"/>
              </a:ext>
            </a:extLst>
          </p:cNvPr>
          <p:cNvSpPr>
            <a:spLocks noGrp="1"/>
          </p:cNvSpPr>
          <p:nvPr>
            <p:ph type="body" sz="quarter" idx="15" hasCustomPrompt="1"/>
          </p:nvPr>
        </p:nvSpPr>
        <p:spPr>
          <a:xfrm>
            <a:off x="0" y="850392"/>
            <a:ext cx="12192000" cy="477054"/>
          </a:xfrm>
          <a:prstGeom prst="rect">
            <a:avLst/>
          </a:prstGeom>
          <a:no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6" name="Content Placeholder 5"/>
          <p:cNvSpPr>
            <a:spLocks noGrp="1"/>
          </p:cNvSpPr>
          <p:nvPr>
            <p:ph sz="quarter" idx="13" hasCustomPrompt="1"/>
          </p:nvPr>
        </p:nvSpPr>
        <p:spPr>
          <a:xfrm>
            <a:off x="274638" y="1737360"/>
            <a:ext cx="11687175" cy="4088448"/>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453F7A23-D618-B34C-A0E5-81ED09266134}"/>
              </a:ext>
              <a:ext uri="{C183D7F6-B498-43B3-948B-1728B52AA6E4}">
                <adec:decorative xmlns:adec="http://schemas.microsoft.com/office/drawing/2017/decorative" val="1"/>
              </a:ext>
            </a:extLst>
          </p:cNvPr>
          <p:cNvSpPr>
            <a:spLocks noGrp="1"/>
          </p:cNvSpPr>
          <p:nvPr>
            <p:ph type="sldNum" sz="quarter" idx="16"/>
          </p:nvPr>
        </p:nvSpPr>
        <p:spPr/>
        <p:txBody>
          <a:bodyPr/>
          <a:lstStyle/>
          <a:p>
            <a:fld id="{59E3E2AC-ACB3-5544-BE29-32D30D23532C}" type="slidenum">
              <a:rPr lang="en-US" smtClean="0"/>
              <a:pPr/>
              <a:t>‹#›</a:t>
            </a:fld>
            <a:r>
              <a:rPr lang="en-US" dirty="0"/>
              <a:t> </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C0857C5-7809-8247-AC6E-781F23F6A3BB}"/>
              </a:ext>
            </a:extLst>
          </p:cNvPr>
          <p:cNvSpPr>
            <a:spLocks noGrp="1"/>
          </p:cNvSpPr>
          <p:nvPr>
            <p:ph type="title" hasCustomPrompt="1"/>
          </p:nvPr>
        </p:nvSpPr>
        <p:spPr>
          <a:xfrm>
            <a:off x="0" y="0"/>
            <a:ext cx="12192000" cy="830997"/>
          </a:xfrm>
        </p:spPr>
        <p:txBody>
          <a:bodyPr bIns="137160"/>
          <a:lstStyle/>
          <a:p>
            <a:r>
              <a:rPr lang="en-US" dirty="0"/>
              <a:t>One-line Title</a:t>
            </a:r>
          </a:p>
        </p:txBody>
      </p:sp>
      <p:sp>
        <p:nvSpPr>
          <p:cNvPr id="10" name="Text Placeholder 6">
            <a:extLst>
              <a:ext uri="{FF2B5EF4-FFF2-40B4-BE49-F238E27FC236}">
                <a16:creationId xmlns:a16="http://schemas.microsoft.com/office/drawing/2014/main" id="{C35710EB-84AB-2244-980F-D15EB77322E4}"/>
              </a:ext>
            </a:extLst>
          </p:cNvPr>
          <p:cNvSpPr>
            <a:spLocks noGrp="1"/>
          </p:cNvSpPr>
          <p:nvPr>
            <p:ph type="body" sz="quarter" idx="15" hasCustomPrompt="1"/>
          </p:nvPr>
        </p:nvSpPr>
        <p:spPr>
          <a:xfrm>
            <a:off x="0" y="850392"/>
            <a:ext cx="12192000" cy="477054"/>
          </a:xfrm>
          <a:prstGeom prst="rect">
            <a:avLst/>
          </a:prstGeom>
          <a:no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6" name="Content Placeholder 5"/>
          <p:cNvSpPr>
            <a:spLocks noGrp="1"/>
          </p:cNvSpPr>
          <p:nvPr>
            <p:ph sz="quarter" idx="13" hasCustomPrompt="1"/>
          </p:nvPr>
        </p:nvSpPr>
        <p:spPr>
          <a:xfrm>
            <a:off x="274639" y="1737360"/>
            <a:ext cx="5743390" cy="4088448"/>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4" hasCustomPrompt="1"/>
          </p:nvPr>
        </p:nvSpPr>
        <p:spPr>
          <a:xfrm>
            <a:off x="6230752" y="1743074"/>
            <a:ext cx="5731061" cy="4082601"/>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235F4AFC-25D4-C248-979D-A05502EF4BCE}"/>
              </a:ext>
              <a:ext uri="{C183D7F6-B498-43B3-948B-1728B52AA6E4}">
                <adec:decorative xmlns:adec="http://schemas.microsoft.com/office/drawing/2017/decorative" val="1"/>
              </a:ext>
            </a:extLst>
          </p:cNvPr>
          <p:cNvSpPr>
            <a:spLocks noGrp="1"/>
          </p:cNvSpPr>
          <p:nvPr>
            <p:ph type="sldNum" sz="quarter" idx="16"/>
          </p:nvPr>
        </p:nvSpPr>
        <p:spPr/>
        <p:txBody>
          <a:bodyPr/>
          <a:lstStyle/>
          <a:p>
            <a:fld id="{59E3E2AC-ACB3-5544-BE29-32D30D23532C}" type="slidenum">
              <a:rPr lang="en-US" smtClean="0"/>
              <a:pPr/>
              <a:t>‹#›</a:t>
            </a:fld>
            <a:r>
              <a:rPr lang="en-US" dirty="0"/>
              <a:t>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E55C1C0-5982-0041-83FA-62F703F398D9}"/>
              </a:ext>
            </a:extLst>
          </p:cNvPr>
          <p:cNvSpPr>
            <a:spLocks noGrp="1"/>
          </p:cNvSpPr>
          <p:nvPr>
            <p:ph type="title" hasCustomPrompt="1"/>
          </p:nvPr>
        </p:nvSpPr>
        <p:spPr>
          <a:xfrm>
            <a:off x="0" y="0"/>
            <a:ext cx="12192000" cy="1200329"/>
          </a:xfrm>
        </p:spPr>
        <p:txBody>
          <a:bodyPr bIns="137160"/>
          <a:lstStyle/>
          <a:p>
            <a:r>
              <a:rPr lang="en-US" dirty="0"/>
              <a:t>Two-line Title</a:t>
            </a:r>
            <a:br>
              <a:rPr lang="en-US" dirty="0"/>
            </a:br>
            <a:endParaRPr lang="en-US" dirty="0"/>
          </a:p>
        </p:txBody>
      </p:sp>
      <p:sp>
        <p:nvSpPr>
          <p:cNvPr id="9" name="Text Placeholder 6">
            <a:extLst>
              <a:ext uri="{FF2B5EF4-FFF2-40B4-BE49-F238E27FC236}">
                <a16:creationId xmlns:a16="http://schemas.microsoft.com/office/drawing/2014/main" id="{01858BDD-0DB2-C74B-BE7A-4517CFF3ECFB}"/>
              </a:ext>
            </a:extLst>
          </p:cNvPr>
          <p:cNvSpPr>
            <a:spLocks noGrp="1"/>
          </p:cNvSpPr>
          <p:nvPr>
            <p:ph type="body" sz="quarter" idx="13" hasCustomPrompt="1"/>
          </p:nvPr>
        </p:nvSpPr>
        <p:spPr>
          <a:xfrm>
            <a:off x="0" y="1225296"/>
            <a:ext cx="12192000" cy="477054"/>
          </a:xfrm>
          <a:prstGeom prst="rect">
            <a:avLst/>
          </a:prstGeom>
          <a:no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1995390F-EEEB-404C-8A7D-A4C4C0F348BC}"/>
              </a:ext>
              <a:ext uri="{C183D7F6-B498-43B3-948B-1728B52AA6E4}">
                <adec:decorative xmlns:adec="http://schemas.microsoft.com/office/drawing/2017/decorative" val="1"/>
              </a:ext>
            </a:extLst>
          </p:cNvPr>
          <p:cNvSpPr>
            <a:spLocks noGrp="1"/>
          </p:cNvSpPr>
          <p:nvPr>
            <p:ph type="sldNum" sz="quarter" idx="14"/>
          </p:nvPr>
        </p:nvSpPr>
        <p:spPr/>
        <p:txBody>
          <a:bodyPr/>
          <a:lstStyle/>
          <a:p>
            <a:fld id="{59E3E2AC-ACB3-5544-BE29-32D30D23532C}" type="slidenum">
              <a:rPr lang="en-US" smtClean="0"/>
              <a:pPr/>
              <a:t>‹#›</a:t>
            </a:fld>
            <a:r>
              <a:rPr lang="en-US" dirty="0"/>
              <a:t>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12" name="Title 4">
            <a:extLst>
              <a:ext uri="{FF2B5EF4-FFF2-40B4-BE49-F238E27FC236}">
                <a16:creationId xmlns:a16="http://schemas.microsoft.com/office/drawing/2014/main" id="{C221F951-302B-1740-A47A-C36FFE5BE333}"/>
              </a:ext>
            </a:extLst>
          </p:cNvPr>
          <p:cNvSpPr>
            <a:spLocks noGrp="1"/>
          </p:cNvSpPr>
          <p:nvPr>
            <p:ph type="title" hasCustomPrompt="1"/>
          </p:nvPr>
        </p:nvSpPr>
        <p:spPr>
          <a:xfrm>
            <a:off x="0" y="0"/>
            <a:ext cx="12192000" cy="1200329"/>
          </a:xfrm>
        </p:spPr>
        <p:txBody>
          <a:bodyPr bIns="137160"/>
          <a:lstStyle/>
          <a:p>
            <a:r>
              <a:rPr lang="en-US" dirty="0"/>
              <a:t>Two-line Title</a:t>
            </a:r>
            <a:br>
              <a:rPr lang="en-US" dirty="0"/>
            </a:br>
            <a:endParaRPr lang="en-US" dirty="0"/>
          </a:p>
        </p:txBody>
      </p:sp>
      <p:sp>
        <p:nvSpPr>
          <p:cNvPr id="14" name="Text Placeholder 6">
            <a:extLst>
              <a:ext uri="{FF2B5EF4-FFF2-40B4-BE49-F238E27FC236}">
                <a16:creationId xmlns:a16="http://schemas.microsoft.com/office/drawing/2014/main" id="{3944C089-FE01-BB45-8623-D55F5ACF3E09}"/>
              </a:ext>
            </a:extLst>
          </p:cNvPr>
          <p:cNvSpPr>
            <a:spLocks noGrp="1"/>
          </p:cNvSpPr>
          <p:nvPr>
            <p:ph type="body" sz="quarter" idx="14" hasCustomPrompt="1"/>
          </p:nvPr>
        </p:nvSpPr>
        <p:spPr>
          <a:xfrm>
            <a:off x="0" y="1225296"/>
            <a:ext cx="12192000" cy="477054"/>
          </a:xfrm>
          <a:prstGeom prst="rect">
            <a:avLst/>
          </a:prstGeom>
          <a:no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6" name="Content Placeholder 5"/>
          <p:cNvSpPr>
            <a:spLocks noGrp="1"/>
          </p:cNvSpPr>
          <p:nvPr>
            <p:ph sz="quarter" idx="13" hasCustomPrompt="1"/>
          </p:nvPr>
        </p:nvSpPr>
        <p:spPr>
          <a:xfrm>
            <a:off x="274638" y="2081178"/>
            <a:ext cx="11687175" cy="374463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8939297C-1A32-C346-8876-ACE4D75809A2}"/>
              </a:ext>
              <a:ext uri="{C183D7F6-B498-43B3-948B-1728B52AA6E4}">
                <adec:decorative xmlns:adec="http://schemas.microsoft.com/office/drawing/2017/decorative" val="1"/>
              </a:ext>
            </a:extLst>
          </p:cNvPr>
          <p:cNvSpPr>
            <a:spLocks noGrp="1"/>
          </p:cNvSpPr>
          <p:nvPr>
            <p:ph type="sldNum" sz="quarter" idx="15"/>
          </p:nvPr>
        </p:nvSpPr>
        <p:spPr/>
        <p:txBody>
          <a:bodyPr/>
          <a:lstStyle/>
          <a:p>
            <a:fld id="{59E3E2AC-ACB3-5544-BE29-32D30D23532C}" type="slidenum">
              <a:rPr lang="en-US" smtClean="0"/>
              <a:pPr/>
              <a:t>‹#›</a:t>
            </a:fld>
            <a:r>
              <a:rPr lang="en-US" dirty="0"/>
              <a:t> </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1" name="Title 4">
            <a:extLst>
              <a:ext uri="{FF2B5EF4-FFF2-40B4-BE49-F238E27FC236}">
                <a16:creationId xmlns:a16="http://schemas.microsoft.com/office/drawing/2014/main" id="{0ADF41DD-0A1D-714D-8BAA-4672F07030B3}"/>
              </a:ext>
            </a:extLst>
          </p:cNvPr>
          <p:cNvSpPr>
            <a:spLocks noGrp="1"/>
          </p:cNvSpPr>
          <p:nvPr>
            <p:ph type="title" hasCustomPrompt="1"/>
          </p:nvPr>
        </p:nvSpPr>
        <p:spPr>
          <a:xfrm>
            <a:off x="0" y="0"/>
            <a:ext cx="12192000" cy="1200329"/>
          </a:xfrm>
        </p:spPr>
        <p:txBody>
          <a:bodyPr bIns="137160"/>
          <a:lstStyle/>
          <a:p>
            <a:r>
              <a:rPr lang="en-US" dirty="0"/>
              <a:t>Two-line Title</a:t>
            </a:r>
            <a:br>
              <a:rPr lang="en-US" dirty="0"/>
            </a:br>
            <a:endParaRPr lang="en-US" dirty="0"/>
          </a:p>
        </p:txBody>
      </p:sp>
      <p:sp>
        <p:nvSpPr>
          <p:cNvPr id="13" name="Text Placeholder 6">
            <a:extLst>
              <a:ext uri="{FF2B5EF4-FFF2-40B4-BE49-F238E27FC236}">
                <a16:creationId xmlns:a16="http://schemas.microsoft.com/office/drawing/2014/main" id="{9EFB8FB4-2C27-E044-9C61-DC502097BA6E}"/>
              </a:ext>
            </a:extLst>
          </p:cNvPr>
          <p:cNvSpPr>
            <a:spLocks noGrp="1"/>
          </p:cNvSpPr>
          <p:nvPr>
            <p:ph type="body" sz="quarter" idx="15" hasCustomPrompt="1"/>
          </p:nvPr>
        </p:nvSpPr>
        <p:spPr>
          <a:xfrm>
            <a:off x="0" y="1225296"/>
            <a:ext cx="12192000" cy="477054"/>
          </a:xfrm>
          <a:prstGeom prst="rect">
            <a:avLst/>
          </a:prstGeom>
          <a:no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6" name="Content Placeholder 5"/>
          <p:cNvSpPr>
            <a:spLocks noGrp="1"/>
          </p:cNvSpPr>
          <p:nvPr>
            <p:ph sz="quarter" idx="13" hasCustomPrompt="1"/>
          </p:nvPr>
        </p:nvSpPr>
        <p:spPr>
          <a:xfrm>
            <a:off x="274638" y="2081178"/>
            <a:ext cx="5741152" cy="374463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4" hasCustomPrompt="1"/>
          </p:nvPr>
        </p:nvSpPr>
        <p:spPr>
          <a:xfrm>
            <a:off x="6232991" y="2080636"/>
            <a:ext cx="5746284" cy="3745172"/>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7180751A-74A5-194C-912F-85908B077B46}"/>
              </a:ext>
              <a:ext uri="{C183D7F6-B498-43B3-948B-1728B52AA6E4}">
                <adec:decorative xmlns:adec="http://schemas.microsoft.com/office/drawing/2017/decorative" val="1"/>
              </a:ext>
            </a:extLst>
          </p:cNvPr>
          <p:cNvSpPr>
            <a:spLocks noGrp="1"/>
          </p:cNvSpPr>
          <p:nvPr>
            <p:ph type="sldNum" sz="quarter" idx="16"/>
          </p:nvPr>
        </p:nvSpPr>
        <p:spPr/>
        <p:txBody>
          <a:bodyPr/>
          <a:lstStyle/>
          <a:p>
            <a:fld id="{59E3E2AC-ACB3-5544-BE29-32D30D23532C}" type="slidenum">
              <a:rPr lang="en-US" smtClean="0"/>
              <a:pPr/>
              <a:t>‹#›</a:t>
            </a:fld>
            <a:r>
              <a:rPr lang="en-US" dirty="0"/>
              <a:t> </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320" y="274320"/>
            <a:ext cx="11687556" cy="5468558"/>
          </a:xfrm>
          <a:prstGeom prst="rect">
            <a:avLst/>
          </a:prstGeom>
        </p:spPr>
        <p:txBody>
          <a:bodyPr anchor="ctr">
            <a:normAutofit/>
          </a:bodyPr>
          <a:lstStyle>
            <a:lvl1pPr algn="ctr">
              <a:defRPr sz="4000"/>
            </a:lvl1pPr>
          </a:lstStyle>
          <a:p>
            <a:r>
              <a:rPr lang="en-US" dirty="0"/>
              <a:t>Quote or Callout slide</a:t>
            </a:r>
          </a:p>
        </p:txBody>
      </p:sp>
      <p:sp>
        <p:nvSpPr>
          <p:cNvPr id="3" name="Footer Placeholder 2"/>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1EEA2C90-D1E9-EF43-800C-3632A976FEEB}"/>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3_Custom Layou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320" y="274320"/>
            <a:ext cx="11687556" cy="5468558"/>
          </a:xfrm>
          <a:prstGeom prst="rect">
            <a:avLst/>
          </a:prstGeom>
        </p:spPr>
        <p:txBody>
          <a:bodyPr anchor="ctr">
            <a:normAutofit/>
          </a:bodyPr>
          <a:lstStyle>
            <a:lvl1pPr algn="ctr">
              <a:defRPr sz="4000"/>
            </a:lvl1pPr>
          </a:lstStyle>
          <a:p>
            <a:r>
              <a:rPr lang="en-US" dirty="0"/>
              <a:t>Quote or Callout slide</a:t>
            </a:r>
          </a:p>
        </p:txBody>
      </p:sp>
      <p:sp>
        <p:nvSpPr>
          <p:cNvPr id="3" name="Footer Placeholder 2"/>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1EEA2C90-D1E9-EF43-800C-3632A976FEEB}"/>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pic>
        <p:nvPicPr>
          <p:cNvPr id="9" name="Picture 8" descr="A person in a white shirt and blue tie talking to a person&#10;&#10;Description automatically generated with low confidence">
            <a:extLst>
              <a:ext uri="{FF2B5EF4-FFF2-40B4-BE49-F238E27FC236}">
                <a16:creationId xmlns:a16="http://schemas.microsoft.com/office/drawing/2014/main" id="{97C23DDD-3930-7047-87B8-78F32ECF4B5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flipH="1">
            <a:off x="4509654" y="0"/>
            <a:ext cx="7682345" cy="6858000"/>
          </a:xfrm>
          <a:prstGeom prst="rect">
            <a:avLst/>
          </a:prstGeom>
        </p:spPr>
      </p:pic>
      <p:sp>
        <p:nvSpPr>
          <p:cNvPr id="11" name="Rectangle 10">
            <a:extLst>
              <a:ext uri="{FF2B5EF4-FFF2-40B4-BE49-F238E27FC236}">
                <a16:creationId xmlns:a16="http://schemas.microsoft.com/office/drawing/2014/main" id="{1B6AC6B1-F27A-E647-BA75-D9078DFF4101}"/>
              </a:ext>
            </a:extLst>
          </p:cNvPr>
          <p:cNvSpPr/>
          <p:nvPr userDrawn="1"/>
        </p:nvSpPr>
        <p:spPr>
          <a:xfrm>
            <a:off x="4488872" y="0"/>
            <a:ext cx="7703128" cy="6858000"/>
          </a:xfrm>
          <a:prstGeom prst="rect">
            <a:avLst/>
          </a:prstGeom>
          <a:gradFill>
            <a:gsLst>
              <a:gs pos="23000">
                <a:srgbClr val="000000"/>
              </a:gs>
              <a:gs pos="100000">
                <a:srgbClr val="000000">
                  <a:alpha val="0"/>
                </a:srgbClr>
              </a:gs>
            </a:gsLst>
            <a:lin ang="20400000" scaled="0"/>
          </a:gra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998635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4_Custom Layou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320" y="274320"/>
            <a:ext cx="11687556" cy="5468558"/>
          </a:xfrm>
          <a:prstGeom prst="rect">
            <a:avLst/>
          </a:prstGeom>
        </p:spPr>
        <p:txBody>
          <a:bodyPr anchor="ctr">
            <a:normAutofit/>
          </a:bodyPr>
          <a:lstStyle>
            <a:lvl1pPr algn="ctr">
              <a:defRPr sz="4000"/>
            </a:lvl1pPr>
          </a:lstStyle>
          <a:p>
            <a:r>
              <a:rPr lang="en-US" dirty="0"/>
              <a:t>Quote or Callout slide</a:t>
            </a:r>
          </a:p>
        </p:txBody>
      </p:sp>
      <p:sp>
        <p:nvSpPr>
          <p:cNvPr id="3" name="Footer Placeholder 2"/>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1EEA2C90-D1E9-EF43-800C-3632A976FEEB}"/>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pic>
        <p:nvPicPr>
          <p:cNvPr id="11" name="Picture 10">
            <a:extLst>
              <a:ext uri="{FF2B5EF4-FFF2-40B4-BE49-F238E27FC236}">
                <a16:creationId xmlns:a16="http://schemas.microsoft.com/office/drawing/2014/main" id="{D835B0DE-2ABE-934C-9AF1-168BC6AB05A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19781"/>
          <a:stretch/>
        </p:blipFill>
        <p:spPr>
          <a:xfrm flipH="1">
            <a:off x="4509655" y="0"/>
            <a:ext cx="7682345" cy="6858000"/>
          </a:xfrm>
          <a:prstGeom prst="rect">
            <a:avLst/>
          </a:prstGeom>
        </p:spPr>
      </p:pic>
      <p:sp>
        <p:nvSpPr>
          <p:cNvPr id="12" name="Rectangle 11">
            <a:extLst>
              <a:ext uri="{FF2B5EF4-FFF2-40B4-BE49-F238E27FC236}">
                <a16:creationId xmlns:a16="http://schemas.microsoft.com/office/drawing/2014/main" id="{ECC8BC37-B37F-B347-9D8E-276DC25A204E}"/>
              </a:ext>
            </a:extLst>
          </p:cNvPr>
          <p:cNvSpPr/>
          <p:nvPr userDrawn="1"/>
        </p:nvSpPr>
        <p:spPr>
          <a:xfrm>
            <a:off x="4488872" y="0"/>
            <a:ext cx="7703128" cy="6858000"/>
          </a:xfrm>
          <a:prstGeom prst="rect">
            <a:avLst/>
          </a:prstGeom>
          <a:gradFill>
            <a:gsLst>
              <a:gs pos="23000">
                <a:srgbClr val="000000"/>
              </a:gs>
              <a:gs pos="100000">
                <a:srgbClr val="000000">
                  <a:alpha val="0"/>
                </a:srgbClr>
              </a:gs>
            </a:gsLst>
            <a:lin ang="20400000" scaled="0"/>
          </a:gra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455331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5_Custom Layout">
    <p:bg>
      <p:bgPr>
        <a:solidFill>
          <a:schemeClr val="tx1"/>
        </a:solid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EEA2C90-D1E9-EF43-800C-3632A976FEEB}"/>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pic>
        <p:nvPicPr>
          <p:cNvPr id="6" name="Picture 5" descr="A teacher teaching a class&#10;&#10;Description automatically generated with low confidence">
            <a:extLst>
              <a:ext uri="{FF2B5EF4-FFF2-40B4-BE49-F238E27FC236}">
                <a16:creationId xmlns:a16="http://schemas.microsoft.com/office/drawing/2014/main" id="{581CD0EA-786F-874B-86E4-0DFAAD4357B6}"/>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4509654" y="0"/>
            <a:ext cx="7682345" cy="6858000"/>
          </a:xfrm>
          <a:prstGeom prst="rect">
            <a:avLst/>
          </a:prstGeom>
        </p:spPr>
      </p:pic>
      <p:sp>
        <p:nvSpPr>
          <p:cNvPr id="10" name="Rectangle 9">
            <a:extLst>
              <a:ext uri="{FF2B5EF4-FFF2-40B4-BE49-F238E27FC236}">
                <a16:creationId xmlns:a16="http://schemas.microsoft.com/office/drawing/2014/main" id="{4CFB5614-7C89-8C42-8EC2-001E3CA53E0C}"/>
              </a:ext>
            </a:extLst>
          </p:cNvPr>
          <p:cNvSpPr/>
          <p:nvPr userDrawn="1"/>
        </p:nvSpPr>
        <p:spPr>
          <a:xfrm>
            <a:off x="4488872" y="0"/>
            <a:ext cx="7703128" cy="6858000"/>
          </a:xfrm>
          <a:prstGeom prst="rect">
            <a:avLst/>
          </a:prstGeom>
          <a:gradFill>
            <a:gsLst>
              <a:gs pos="23000">
                <a:srgbClr val="000000"/>
              </a:gs>
              <a:gs pos="100000">
                <a:srgbClr val="000000">
                  <a:alpha val="0"/>
                </a:srgbClr>
              </a:gs>
            </a:gsLst>
            <a:lin ang="20400000" scaled="0"/>
          </a:gra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041406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_Custom Layout">
    <p:bg>
      <p:bgPr>
        <a:solidFill>
          <a:schemeClr val="tx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5662656-F68B-3048-9672-86A788FFCACC}"/>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pic>
        <p:nvPicPr>
          <p:cNvPr id="5" name="Picture 4">
            <a:extLst>
              <a:ext uri="{FF2B5EF4-FFF2-40B4-BE49-F238E27FC236}">
                <a16:creationId xmlns:a16="http://schemas.microsoft.com/office/drawing/2014/main" id="{13A23E27-29A2-174E-9E11-8642B9FDB337}"/>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13" b="-395"/>
          <a:stretch/>
        </p:blipFill>
        <p:spPr>
          <a:xfrm>
            <a:off x="4488873" y="24492"/>
            <a:ext cx="7703128" cy="6227226"/>
          </a:xfrm>
          <a:prstGeom prst="rect">
            <a:avLst/>
          </a:prstGeom>
        </p:spPr>
      </p:pic>
      <p:sp>
        <p:nvSpPr>
          <p:cNvPr id="8" name="Rectangle 7">
            <a:extLst>
              <a:ext uri="{FF2B5EF4-FFF2-40B4-BE49-F238E27FC236}">
                <a16:creationId xmlns:a16="http://schemas.microsoft.com/office/drawing/2014/main" id="{011E0B8E-DCA8-5D42-BD45-8E633B4CC418}"/>
              </a:ext>
            </a:extLst>
          </p:cNvPr>
          <p:cNvSpPr/>
          <p:nvPr userDrawn="1"/>
        </p:nvSpPr>
        <p:spPr>
          <a:xfrm>
            <a:off x="4488872" y="0"/>
            <a:ext cx="7703128" cy="6858000"/>
          </a:xfrm>
          <a:prstGeom prst="rect">
            <a:avLst/>
          </a:prstGeom>
          <a:gradFill>
            <a:gsLst>
              <a:gs pos="23000">
                <a:srgbClr val="000000"/>
              </a:gs>
              <a:gs pos="100000">
                <a:srgbClr val="000000">
                  <a:alpha val="0"/>
                </a:srgbClr>
              </a:gs>
            </a:gsLst>
            <a:lin ang="20400000" scaled="0"/>
          </a:gra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65_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737AEE5-3ABB-0045-BBA4-2A1C5BBEF9FC}"/>
              </a:ext>
            </a:extLst>
          </p:cNvPr>
          <p:cNvSpPr/>
          <p:nvPr userDrawn="1"/>
        </p:nvSpPr>
        <p:spPr>
          <a:xfrm>
            <a:off x="0" y="1142417"/>
            <a:ext cx="12192000" cy="5244530"/>
          </a:xfrm>
          <a:prstGeom prst="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p:txBody>
          <a:bodyPr/>
          <a:lstStyle>
            <a:lvl1pPr>
              <a:defRPr baseline="0"/>
            </a:lvl1pPr>
          </a:lstStyle>
          <a:p>
            <a:r>
              <a:rPr lang="en-US" dirty="0"/>
              <a:t>One-line Title</a:t>
            </a:r>
          </a:p>
        </p:txBody>
      </p:sp>
      <p:sp>
        <p:nvSpPr>
          <p:cNvPr id="6" name="Content Placeholder 5"/>
          <p:cNvSpPr>
            <a:spLocks noGrp="1"/>
          </p:cNvSpPr>
          <p:nvPr>
            <p:ph sz="quarter" idx="12"/>
          </p:nvPr>
        </p:nvSpPr>
        <p:spPr>
          <a:xfrm>
            <a:off x="731520" y="1463040"/>
            <a:ext cx="10725912" cy="4206240"/>
          </a:xfrm>
          <a:prstGeom prst="rect">
            <a:avLst/>
          </a:prstGeom>
        </p:spPr>
        <p:txBody>
          <a:bodyPr lIns="0" tIns="0" rIns="0" bIns="0"/>
          <a:lstStyle>
            <a:lvl1pPr marL="274320" indent="-274320">
              <a:spcBef>
                <a:spcPts val="0"/>
              </a:spcBef>
              <a:spcAft>
                <a:spcPts val="600"/>
              </a:spcAft>
              <a:buClr>
                <a:schemeClr val="accent4"/>
              </a:buClr>
              <a:buSzPct val="80000"/>
              <a:defRPr sz="2000">
                <a:solidFill>
                  <a:schemeClr val="tx2"/>
                </a:solidFill>
              </a:defRPr>
            </a:lvl1pPr>
            <a:lvl2pPr marL="548640" indent="-274320">
              <a:spcBef>
                <a:spcPts val="0"/>
              </a:spcBef>
              <a:spcAft>
                <a:spcPts val="600"/>
              </a:spcAft>
              <a:buClr>
                <a:schemeClr val="accent4"/>
              </a:buClr>
              <a:buSzPct val="80000"/>
              <a:defRPr sz="2000">
                <a:solidFill>
                  <a:schemeClr val="tx2"/>
                </a:solidFill>
              </a:defRPr>
            </a:lvl2pPr>
            <a:lvl3pPr marL="822960" indent="-274320">
              <a:spcBef>
                <a:spcPts val="0"/>
              </a:spcBef>
              <a:spcAft>
                <a:spcPts val="600"/>
              </a:spcAft>
              <a:buClr>
                <a:schemeClr val="accent4"/>
              </a:buClr>
              <a:buSzPct val="80000"/>
              <a:defRPr sz="2000">
                <a:solidFill>
                  <a:schemeClr val="tx2"/>
                </a:solidFill>
              </a:defRPr>
            </a:lvl3pPr>
            <a:lvl4pPr marL="1097280" indent="-274320">
              <a:spcBef>
                <a:spcPts val="0"/>
              </a:spcBef>
              <a:spcAft>
                <a:spcPts val="600"/>
              </a:spcAft>
              <a:buClr>
                <a:schemeClr val="accent4"/>
              </a:buClr>
              <a:buSzPct val="80000"/>
              <a:defRPr sz="2000">
                <a:solidFill>
                  <a:schemeClr val="tx2"/>
                </a:solidFill>
              </a:defRPr>
            </a:lvl4pPr>
            <a:lvl5pPr marL="1371600" indent="-274320">
              <a:spcBef>
                <a:spcPts val="0"/>
              </a:spcBef>
              <a:spcAft>
                <a:spcPts val="600"/>
              </a:spcAft>
              <a:buClr>
                <a:schemeClr val="accent4"/>
              </a:buClr>
              <a:buSzPct val="80000"/>
              <a:defRPr sz="20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4">
            <a:extLst>
              <a:ext uri="{FF2B5EF4-FFF2-40B4-BE49-F238E27FC236}">
                <a16:creationId xmlns:a16="http://schemas.microsoft.com/office/drawing/2014/main" id="{2B5D2762-E745-7247-A3C4-D841ECA7DB6B}"/>
              </a:ext>
            </a:extLst>
          </p:cNvPr>
          <p:cNvSpPr>
            <a:spLocks noGrp="1"/>
          </p:cNvSpPr>
          <p:nvPr>
            <p:ph type="sldNum" sz="quarter" idx="13"/>
          </p:nvPr>
        </p:nvSpPr>
        <p:spPr/>
        <p:txBody>
          <a:bodyPr/>
          <a:lstStyle/>
          <a:p>
            <a:fld id="{1B4AE991-82FD-D542-8F29-3B7AE9B04408}" type="slidenum">
              <a:rPr lang="en-US" smtClean="0"/>
              <a:pPr/>
              <a:t>‹#›</a:t>
            </a:fld>
            <a:endParaRPr lang="en-US" dirty="0"/>
          </a:p>
        </p:txBody>
      </p:sp>
    </p:spTree>
    <p:extLst>
      <p:ext uri="{BB962C8B-B14F-4D97-AF65-F5344CB8AC3E}">
        <p14:creationId xmlns:p14="http://schemas.microsoft.com/office/powerpoint/2010/main" val="36092174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One-line Title </a:t>
            </a:r>
          </a:p>
        </p:txBody>
      </p:sp>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59E3E2AC-ACB3-5544-BE29-32D30D23532C}" type="slidenum">
              <a:rPr lang="en-US" smtClean="0"/>
              <a:pPr/>
              <a:t>‹#›</a:t>
            </a:fld>
            <a:r>
              <a:rPr lang="en-US" dirty="0"/>
              <a:t> </a:t>
            </a:r>
          </a:p>
        </p:txBody>
      </p:sp>
      <p:sp>
        <p:nvSpPr>
          <p:cNvPr id="7" name="Text Placeholder 6"/>
          <p:cNvSpPr>
            <a:spLocks noGrp="1"/>
          </p:cNvSpPr>
          <p:nvPr>
            <p:ph type="body" sz="quarter" idx="12" hasCustomPrompt="1"/>
          </p:nvPr>
        </p:nvSpPr>
        <p:spPr>
          <a:xfrm>
            <a:off x="274638" y="837222"/>
            <a:ext cx="11687238" cy="669845"/>
          </a:xfrm>
          <a:prstGeom prst="rect">
            <a:avLst/>
          </a:prstGeom>
        </p:spPr>
        <p:txBody>
          <a:bodyPr lIns="0"/>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Two-line Subtitle </a:t>
            </a:r>
          </a:p>
        </p:txBody>
      </p:sp>
    </p:spTree>
    <p:extLst>
      <p:ext uri="{BB962C8B-B14F-4D97-AF65-F5344CB8AC3E}">
        <p14:creationId xmlns:p14="http://schemas.microsoft.com/office/powerpoint/2010/main" val="1335027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12192000" cy="877163"/>
          </a:xfrm>
          <a:prstGeom prst="rect">
            <a:avLst/>
          </a:prstGeom>
        </p:spPr>
        <p:txBody>
          <a:bodyPr bIns="182880"/>
          <a:lstStyle>
            <a:lvl1pPr>
              <a:defRPr baseline="0"/>
            </a:lvl1pPr>
          </a:lstStyle>
          <a:p>
            <a:r>
              <a:rPr lang="en-US" dirty="0"/>
              <a:t>One-line Title </a:t>
            </a:r>
          </a:p>
        </p:txBody>
      </p:sp>
      <p:sp>
        <p:nvSpPr>
          <p:cNvPr id="7" name="Text Placeholder 6"/>
          <p:cNvSpPr>
            <a:spLocks noGrp="1"/>
          </p:cNvSpPr>
          <p:nvPr>
            <p:ph type="body" sz="quarter" idx="12" hasCustomPrompt="1"/>
          </p:nvPr>
        </p:nvSpPr>
        <p:spPr>
          <a:xfrm>
            <a:off x="0" y="837222"/>
            <a:ext cx="12192000" cy="477054"/>
          </a:xfrm>
          <a:prstGeom prst="rect">
            <a:avLst/>
          </a:prstGeom>
          <a:solidFill>
            <a:schemeClr val="bg1"/>
          </a:solid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3" name="Footer Placeholder 2"/>
          <p:cNvSpPr>
            <a:spLocks noGrp="1"/>
          </p:cNvSpPr>
          <p:nvPr>
            <p:ph type="ftr" sz="quarter" idx="10"/>
          </p:nvPr>
        </p:nvSpPr>
        <p:spPr/>
        <p:txBody>
          <a:bodyPr/>
          <a:lstStyle/>
          <a:p>
            <a:endParaRPr lang="en-US" dirty="0"/>
          </a:p>
        </p:txBody>
      </p:sp>
      <p:sp>
        <p:nvSpPr>
          <p:cNvPr id="4" name="Slide Number Placeholder 3">
            <a:extLst>
              <a:ext uri="{FF2B5EF4-FFF2-40B4-BE49-F238E27FC236}">
                <a16:creationId xmlns:a16="http://schemas.microsoft.com/office/drawing/2014/main" id="{557BD384-6A3F-3C4C-AEFA-B9A8CECBEB94}"/>
              </a:ext>
              <a:ext uri="{C183D7F6-B498-43B3-948B-1728B52AA6E4}">
                <adec:decorative xmlns:adec="http://schemas.microsoft.com/office/drawing/2017/decorative" val="1"/>
              </a:ext>
            </a:extLst>
          </p:cNvPr>
          <p:cNvSpPr>
            <a:spLocks noGrp="1"/>
          </p:cNvSpPr>
          <p:nvPr>
            <p:ph type="sldNum" sz="quarter" idx="13"/>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14343582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69496"/>
          </a:xfrm>
          <a:prstGeom prst="rect">
            <a:avLst/>
          </a:prstGeom>
        </p:spPr>
        <p:txBody>
          <a:bodyPr/>
          <a:lstStyle/>
          <a:p>
            <a:r>
              <a:rPr lang="en-US" dirty="0"/>
              <a:t>Click to edit Master title style</a:t>
            </a:r>
          </a:p>
        </p:txBody>
      </p:sp>
      <p:sp>
        <p:nvSpPr>
          <p:cNvPr id="3" name="Footer Placeholder 2"/>
          <p:cNvSpPr>
            <a:spLocks noGrp="1"/>
          </p:cNvSpPr>
          <p:nvPr>
            <p:ph type="ftr" sz="quarter" idx="10"/>
          </p:nvPr>
        </p:nvSpPr>
        <p:spPr/>
        <p:txBody>
          <a:bodyPr/>
          <a:lstStyle/>
          <a:p>
            <a:endParaRPr lang="en-US" dirty="0"/>
          </a:p>
        </p:txBody>
      </p:sp>
      <p:sp>
        <p:nvSpPr>
          <p:cNvPr id="4" name="Slide Number Placeholder 3">
            <a:extLst>
              <a:ext uri="{FF2B5EF4-FFF2-40B4-BE49-F238E27FC236}">
                <a16:creationId xmlns:a16="http://schemas.microsoft.com/office/drawing/2014/main" id="{988DFF3E-6E21-464D-8EEE-C88B270F767F}"/>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12192000" cy="969496"/>
          </a:xfrm>
          <a:prstGeom prst="rect">
            <a:avLst/>
          </a:prstGeom>
        </p:spPr>
        <p:txBody>
          <a:bodyPr/>
          <a:lstStyle/>
          <a:p>
            <a:r>
              <a:rPr lang="en-US" dirty="0"/>
              <a:t>One-line Title</a:t>
            </a:r>
          </a:p>
        </p:txBody>
      </p:sp>
      <p:sp>
        <p:nvSpPr>
          <p:cNvPr id="7" name="Content Placeholder 5">
            <a:extLst>
              <a:ext uri="{FF2B5EF4-FFF2-40B4-BE49-F238E27FC236}">
                <a16:creationId xmlns:a16="http://schemas.microsoft.com/office/drawing/2014/main" id="{44DF6867-396E-B84D-B82B-64004F8071C5}"/>
              </a:ext>
            </a:extLst>
          </p:cNvPr>
          <p:cNvSpPr>
            <a:spLocks noGrp="1"/>
          </p:cNvSpPr>
          <p:nvPr>
            <p:ph sz="quarter" idx="12" hasCustomPrompt="1"/>
          </p:nvPr>
        </p:nvSpPr>
        <p:spPr>
          <a:xfrm>
            <a:off x="274638" y="1012208"/>
            <a:ext cx="11687237" cy="481360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4" name="Slide Number Placeholder 3">
            <a:extLst>
              <a:ext uri="{FF2B5EF4-FFF2-40B4-BE49-F238E27FC236}">
                <a16:creationId xmlns:a16="http://schemas.microsoft.com/office/drawing/2014/main" id="{822C1F11-90DF-0940-A1C9-4F7DD6AD48B0}"/>
              </a:ext>
              <a:ext uri="{C183D7F6-B498-43B3-948B-1728B52AA6E4}">
                <adec:decorative xmlns:adec="http://schemas.microsoft.com/office/drawing/2017/decorative" val="1"/>
              </a:ext>
            </a:extLst>
          </p:cNvPr>
          <p:cNvSpPr>
            <a:spLocks noGrp="1"/>
          </p:cNvSpPr>
          <p:nvPr>
            <p:ph type="sldNum" sz="quarter" idx="13"/>
          </p:nvPr>
        </p:nvSpPr>
        <p:spPr/>
        <p:txBody>
          <a:bodyPr/>
          <a:lstStyle/>
          <a:p>
            <a:fld id="{59E3E2AC-ACB3-5544-BE29-32D30D23532C}" type="slidenum">
              <a:rPr lang="en-US" smtClean="0"/>
              <a:pPr/>
              <a:t>‹#›</a:t>
            </a:fld>
            <a:r>
              <a:rPr lang="en-US" dirty="0"/>
              <a:t> </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12192000" cy="969496"/>
          </a:xfrm>
          <a:prstGeom prst="rect">
            <a:avLst/>
          </a:prstGeom>
        </p:spPr>
        <p:txBody>
          <a:bodyPr/>
          <a:lstStyle/>
          <a:p>
            <a:r>
              <a:rPr lang="en-US" dirty="0"/>
              <a:t>One-line Title</a:t>
            </a:r>
          </a:p>
        </p:txBody>
      </p:sp>
      <p:sp>
        <p:nvSpPr>
          <p:cNvPr id="9" name="Content Placeholder 5">
            <a:extLst>
              <a:ext uri="{FF2B5EF4-FFF2-40B4-BE49-F238E27FC236}">
                <a16:creationId xmlns:a16="http://schemas.microsoft.com/office/drawing/2014/main" id="{B8ACAA8F-6A62-1E4E-B991-AC3E3C5025EB}"/>
              </a:ext>
            </a:extLst>
          </p:cNvPr>
          <p:cNvSpPr>
            <a:spLocks noGrp="1"/>
          </p:cNvSpPr>
          <p:nvPr>
            <p:ph sz="quarter" idx="12" hasCustomPrompt="1"/>
          </p:nvPr>
        </p:nvSpPr>
        <p:spPr>
          <a:xfrm>
            <a:off x="274320" y="1012208"/>
            <a:ext cx="5605619" cy="481360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5">
            <a:extLst>
              <a:ext uri="{FF2B5EF4-FFF2-40B4-BE49-F238E27FC236}">
                <a16:creationId xmlns:a16="http://schemas.microsoft.com/office/drawing/2014/main" id="{0756C645-7A67-CA4F-B941-CBB9B0DF7AA6}"/>
              </a:ext>
            </a:extLst>
          </p:cNvPr>
          <p:cNvSpPr>
            <a:spLocks noGrp="1"/>
          </p:cNvSpPr>
          <p:nvPr>
            <p:ph sz="quarter" idx="13" hasCustomPrompt="1"/>
          </p:nvPr>
        </p:nvSpPr>
        <p:spPr>
          <a:xfrm>
            <a:off x="6225941" y="1012208"/>
            <a:ext cx="5741470" cy="481360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4" name="Slide Number Placeholder 3">
            <a:extLst>
              <a:ext uri="{FF2B5EF4-FFF2-40B4-BE49-F238E27FC236}">
                <a16:creationId xmlns:a16="http://schemas.microsoft.com/office/drawing/2014/main" id="{B5F4161D-7C9E-9641-AC28-D10142B63CAC}"/>
              </a:ext>
              <a:ext uri="{C183D7F6-B498-43B3-948B-1728B52AA6E4}">
                <adec:decorative xmlns:adec="http://schemas.microsoft.com/office/drawing/2017/decorative" val="1"/>
              </a:ext>
            </a:extLst>
          </p:cNvPr>
          <p:cNvSpPr>
            <a:spLocks noGrp="1"/>
          </p:cNvSpPr>
          <p:nvPr>
            <p:ph type="sldNum" sz="quarter" idx="14"/>
          </p:nvPr>
        </p:nvSpPr>
        <p:spPr/>
        <p:txBody>
          <a:bodyPr/>
          <a:lstStyle/>
          <a:p>
            <a:fld id="{59E3E2AC-ACB3-5544-BE29-32D30D23532C}" type="slidenum">
              <a:rPr lang="en-US" smtClean="0"/>
              <a:pPr/>
              <a:t>‹#›</a:t>
            </a:fld>
            <a:r>
              <a:rPr lang="en-US" dirty="0"/>
              <a:t> </a:t>
            </a: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12192000" cy="877163"/>
          </a:xfrm>
          <a:prstGeom prst="rect">
            <a:avLst/>
          </a:prstGeom>
        </p:spPr>
        <p:txBody>
          <a:bodyPr bIns="182880"/>
          <a:lstStyle>
            <a:lvl1pPr>
              <a:defRPr baseline="0"/>
            </a:lvl1pPr>
          </a:lstStyle>
          <a:p>
            <a:r>
              <a:rPr lang="en-US" dirty="0"/>
              <a:t>One-line Title </a:t>
            </a:r>
          </a:p>
        </p:txBody>
      </p:sp>
      <p:sp>
        <p:nvSpPr>
          <p:cNvPr id="7" name="Text Placeholder 6"/>
          <p:cNvSpPr>
            <a:spLocks noGrp="1"/>
          </p:cNvSpPr>
          <p:nvPr>
            <p:ph type="body" sz="quarter" idx="12" hasCustomPrompt="1"/>
          </p:nvPr>
        </p:nvSpPr>
        <p:spPr>
          <a:xfrm>
            <a:off x="0" y="837222"/>
            <a:ext cx="12192000" cy="477054"/>
          </a:xfrm>
          <a:prstGeom prst="rect">
            <a:avLst/>
          </a:prstGeom>
          <a:solidFill>
            <a:schemeClr val="bg1"/>
          </a:solid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3" name="Footer Placeholder 2"/>
          <p:cNvSpPr>
            <a:spLocks noGrp="1"/>
          </p:cNvSpPr>
          <p:nvPr>
            <p:ph type="ftr" sz="quarter" idx="10"/>
          </p:nvPr>
        </p:nvSpPr>
        <p:spPr/>
        <p:txBody>
          <a:bodyPr/>
          <a:lstStyle/>
          <a:p>
            <a:endParaRPr lang="en-US" dirty="0"/>
          </a:p>
        </p:txBody>
      </p:sp>
      <p:sp>
        <p:nvSpPr>
          <p:cNvPr id="4" name="Slide Number Placeholder 3">
            <a:extLst>
              <a:ext uri="{FF2B5EF4-FFF2-40B4-BE49-F238E27FC236}">
                <a16:creationId xmlns:a16="http://schemas.microsoft.com/office/drawing/2014/main" id="{557BD384-6A3F-3C4C-AEFA-B9A8CECBEB94}"/>
              </a:ext>
              <a:ext uri="{C183D7F6-B498-43B3-948B-1728B52AA6E4}">
                <adec:decorative xmlns:adec="http://schemas.microsoft.com/office/drawing/2017/decorative" val="1"/>
              </a:ext>
            </a:extLst>
          </p:cNvPr>
          <p:cNvSpPr>
            <a:spLocks noGrp="1"/>
          </p:cNvSpPr>
          <p:nvPr>
            <p:ph type="sldNum" sz="quarter" idx="13"/>
          </p:nvPr>
        </p:nvSpPr>
        <p:spPr/>
        <p:txBody>
          <a:bodyPr/>
          <a:lstStyle/>
          <a:p>
            <a:fld id="{59E3E2AC-ACB3-5544-BE29-32D30D23532C}" type="slidenum">
              <a:rPr lang="en-US" smtClean="0"/>
              <a:pPr/>
              <a:t>‹#›</a:t>
            </a:fld>
            <a:r>
              <a:rPr lang="en-US" dirty="0"/>
              <a:t> </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2FA3060-DEDD-E147-B15C-CBC00BDBD0E8}"/>
              </a:ext>
            </a:extLst>
          </p:cNvPr>
          <p:cNvSpPr>
            <a:spLocks noGrp="1"/>
          </p:cNvSpPr>
          <p:nvPr>
            <p:ph type="title" hasCustomPrompt="1"/>
          </p:nvPr>
        </p:nvSpPr>
        <p:spPr>
          <a:xfrm>
            <a:off x="0" y="0"/>
            <a:ext cx="12192000" cy="877163"/>
          </a:xfrm>
          <a:prstGeom prst="rect">
            <a:avLst/>
          </a:prstGeom>
        </p:spPr>
        <p:txBody>
          <a:bodyPr bIns="182880"/>
          <a:lstStyle>
            <a:lvl1pPr>
              <a:defRPr baseline="0"/>
            </a:lvl1pPr>
          </a:lstStyle>
          <a:p>
            <a:r>
              <a:rPr lang="en-US" dirty="0"/>
              <a:t>One-line Title </a:t>
            </a:r>
          </a:p>
        </p:txBody>
      </p:sp>
      <p:sp>
        <p:nvSpPr>
          <p:cNvPr id="10" name="Text Placeholder 6">
            <a:extLst>
              <a:ext uri="{FF2B5EF4-FFF2-40B4-BE49-F238E27FC236}">
                <a16:creationId xmlns:a16="http://schemas.microsoft.com/office/drawing/2014/main" id="{FEE60265-4795-CB42-B022-C57BB0D3EB1B}"/>
              </a:ext>
            </a:extLst>
          </p:cNvPr>
          <p:cNvSpPr>
            <a:spLocks noGrp="1"/>
          </p:cNvSpPr>
          <p:nvPr>
            <p:ph type="body" sz="quarter" idx="12" hasCustomPrompt="1"/>
          </p:nvPr>
        </p:nvSpPr>
        <p:spPr>
          <a:xfrm>
            <a:off x="0" y="837222"/>
            <a:ext cx="12192000" cy="477054"/>
          </a:xfrm>
          <a:prstGeom prst="rect">
            <a:avLst/>
          </a:prstGeom>
          <a:solidFill>
            <a:schemeClr val="bg1"/>
          </a:solid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8" name="Content Placeholder 5">
            <a:extLst>
              <a:ext uri="{FF2B5EF4-FFF2-40B4-BE49-F238E27FC236}">
                <a16:creationId xmlns:a16="http://schemas.microsoft.com/office/drawing/2014/main" id="{8AB2A09A-C9E8-7447-8EB5-34D58E889843}"/>
              </a:ext>
            </a:extLst>
          </p:cNvPr>
          <p:cNvSpPr>
            <a:spLocks noGrp="1"/>
          </p:cNvSpPr>
          <p:nvPr>
            <p:ph sz="quarter" idx="13" hasCustomPrompt="1"/>
          </p:nvPr>
        </p:nvSpPr>
        <p:spPr>
          <a:xfrm>
            <a:off x="274638" y="1737360"/>
            <a:ext cx="11687175" cy="4088448"/>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427023BA-B6A4-9C42-B23F-155AEA31ABC6}"/>
              </a:ext>
              <a:ext uri="{C183D7F6-B498-43B3-948B-1728B52AA6E4}">
                <adec:decorative xmlns:adec="http://schemas.microsoft.com/office/drawing/2017/decorative" val="1"/>
              </a:ext>
            </a:extLst>
          </p:cNvPr>
          <p:cNvSpPr>
            <a:spLocks noGrp="1"/>
          </p:cNvSpPr>
          <p:nvPr>
            <p:ph type="sldNum" sz="quarter" idx="14"/>
          </p:nvPr>
        </p:nvSpPr>
        <p:spPr/>
        <p:txBody>
          <a:bodyPr/>
          <a:lstStyle/>
          <a:p>
            <a:fld id="{59E3E2AC-ACB3-5544-BE29-32D30D23532C}" type="slidenum">
              <a:rPr lang="en-US" smtClean="0"/>
              <a:pPr/>
              <a:t>‹#›</a:t>
            </a:fld>
            <a:r>
              <a:rPr lang="en-US" dirty="0"/>
              <a:t> </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6298D8DE-A90A-FB48-97CD-70FF64C366B0}"/>
              </a:ext>
            </a:extLst>
          </p:cNvPr>
          <p:cNvSpPr>
            <a:spLocks noGrp="1"/>
          </p:cNvSpPr>
          <p:nvPr>
            <p:ph type="title" hasCustomPrompt="1"/>
          </p:nvPr>
        </p:nvSpPr>
        <p:spPr>
          <a:xfrm>
            <a:off x="0" y="0"/>
            <a:ext cx="12192000" cy="877163"/>
          </a:xfrm>
          <a:prstGeom prst="rect">
            <a:avLst/>
          </a:prstGeom>
        </p:spPr>
        <p:txBody>
          <a:bodyPr bIns="182880"/>
          <a:lstStyle>
            <a:lvl1pPr>
              <a:defRPr baseline="0"/>
            </a:lvl1pPr>
          </a:lstStyle>
          <a:p>
            <a:r>
              <a:rPr lang="en-US" dirty="0"/>
              <a:t>One-line Title </a:t>
            </a:r>
          </a:p>
        </p:txBody>
      </p:sp>
      <p:sp>
        <p:nvSpPr>
          <p:cNvPr id="11" name="Text Placeholder 6">
            <a:extLst>
              <a:ext uri="{FF2B5EF4-FFF2-40B4-BE49-F238E27FC236}">
                <a16:creationId xmlns:a16="http://schemas.microsoft.com/office/drawing/2014/main" id="{B5B226CA-41EB-ED41-B899-2B24AA892B4E}"/>
              </a:ext>
            </a:extLst>
          </p:cNvPr>
          <p:cNvSpPr>
            <a:spLocks noGrp="1"/>
          </p:cNvSpPr>
          <p:nvPr>
            <p:ph type="body" sz="quarter" idx="12" hasCustomPrompt="1"/>
          </p:nvPr>
        </p:nvSpPr>
        <p:spPr>
          <a:xfrm>
            <a:off x="0" y="837222"/>
            <a:ext cx="12192000" cy="477054"/>
          </a:xfrm>
          <a:prstGeom prst="rect">
            <a:avLst/>
          </a:prstGeom>
          <a:solidFill>
            <a:schemeClr val="bg1"/>
          </a:solid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8" name="Content Placeholder 5">
            <a:extLst>
              <a:ext uri="{FF2B5EF4-FFF2-40B4-BE49-F238E27FC236}">
                <a16:creationId xmlns:a16="http://schemas.microsoft.com/office/drawing/2014/main" id="{C229A7D7-9514-E44E-9B53-B0934458FEE7}"/>
              </a:ext>
            </a:extLst>
          </p:cNvPr>
          <p:cNvSpPr>
            <a:spLocks noGrp="1"/>
          </p:cNvSpPr>
          <p:nvPr>
            <p:ph sz="quarter" idx="13" hasCustomPrompt="1"/>
          </p:nvPr>
        </p:nvSpPr>
        <p:spPr>
          <a:xfrm>
            <a:off x="274639" y="1737360"/>
            <a:ext cx="5743390" cy="4088448"/>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7">
            <a:extLst>
              <a:ext uri="{FF2B5EF4-FFF2-40B4-BE49-F238E27FC236}">
                <a16:creationId xmlns:a16="http://schemas.microsoft.com/office/drawing/2014/main" id="{5048A099-76B7-6B47-8641-4693C79C7BE5}"/>
              </a:ext>
            </a:extLst>
          </p:cNvPr>
          <p:cNvSpPr>
            <a:spLocks noGrp="1"/>
          </p:cNvSpPr>
          <p:nvPr>
            <p:ph sz="quarter" idx="14" hasCustomPrompt="1"/>
          </p:nvPr>
        </p:nvSpPr>
        <p:spPr>
          <a:xfrm>
            <a:off x="6230752" y="1743074"/>
            <a:ext cx="5731061" cy="4082601"/>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BF46E1A2-E9E2-9342-BDA6-EAED585B6D00}"/>
              </a:ext>
              <a:ext uri="{C183D7F6-B498-43B3-948B-1728B52AA6E4}">
                <adec:decorative xmlns:adec="http://schemas.microsoft.com/office/drawing/2017/decorative" val="1"/>
              </a:ext>
            </a:extLst>
          </p:cNvPr>
          <p:cNvSpPr>
            <a:spLocks noGrp="1"/>
          </p:cNvSpPr>
          <p:nvPr>
            <p:ph type="sldNum" sz="quarter" idx="15"/>
          </p:nvPr>
        </p:nvSpPr>
        <p:spPr/>
        <p:txBody>
          <a:bodyPr/>
          <a:lstStyle/>
          <a:p>
            <a:fld id="{59E3E2AC-ACB3-5544-BE29-32D30D23532C}" type="slidenum">
              <a:rPr lang="en-US" smtClean="0"/>
              <a:pPr/>
              <a:t>‹#›</a:t>
            </a:fld>
            <a:r>
              <a:rPr lang="en-US" dirty="0"/>
              <a:t> </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6" name="Title 4">
            <a:extLst>
              <a:ext uri="{FF2B5EF4-FFF2-40B4-BE49-F238E27FC236}">
                <a16:creationId xmlns:a16="http://schemas.microsoft.com/office/drawing/2014/main" id="{591E548E-5ED1-6545-8853-129865620209}"/>
              </a:ext>
            </a:extLst>
          </p:cNvPr>
          <p:cNvSpPr>
            <a:spLocks noGrp="1"/>
          </p:cNvSpPr>
          <p:nvPr>
            <p:ph type="title" hasCustomPrompt="1"/>
          </p:nvPr>
        </p:nvSpPr>
        <p:spPr>
          <a:xfrm>
            <a:off x="0" y="0"/>
            <a:ext cx="12192000" cy="1200329"/>
          </a:xfrm>
          <a:solidFill>
            <a:schemeClr val="bg1"/>
          </a:solidFill>
        </p:spPr>
        <p:txBody>
          <a:bodyPr bIns="137160"/>
          <a:lstStyle/>
          <a:p>
            <a:r>
              <a:rPr lang="en-US" kern="0" dirty="0"/>
              <a:t>Two-line Title</a:t>
            </a:r>
            <a:br>
              <a:rPr lang="en-US" kern="0" dirty="0"/>
            </a:br>
            <a:endParaRPr lang="en-US" kern="0" dirty="0"/>
          </a:p>
        </p:txBody>
      </p:sp>
      <p:sp>
        <p:nvSpPr>
          <p:cNvPr id="15" name="Text Placeholder 6">
            <a:extLst>
              <a:ext uri="{FF2B5EF4-FFF2-40B4-BE49-F238E27FC236}">
                <a16:creationId xmlns:a16="http://schemas.microsoft.com/office/drawing/2014/main" id="{3815B976-6B62-3D4E-8BE8-00148450E9BE}"/>
              </a:ext>
            </a:extLst>
          </p:cNvPr>
          <p:cNvSpPr>
            <a:spLocks noGrp="1"/>
          </p:cNvSpPr>
          <p:nvPr>
            <p:ph type="body" sz="quarter" idx="14" hasCustomPrompt="1"/>
          </p:nvPr>
        </p:nvSpPr>
        <p:spPr>
          <a:xfrm>
            <a:off x="0" y="1225296"/>
            <a:ext cx="12192000" cy="477054"/>
          </a:xfrm>
          <a:prstGeom prst="rect">
            <a:avLst/>
          </a:prstGeom>
          <a:solidFill>
            <a:schemeClr val="bg1"/>
          </a:solid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581788FA-1336-104B-AB28-C9AC58774682}"/>
              </a:ext>
              <a:ext uri="{C183D7F6-B498-43B3-948B-1728B52AA6E4}">
                <adec:decorative xmlns:adec="http://schemas.microsoft.com/office/drawing/2017/decorative" val="1"/>
              </a:ext>
            </a:extLst>
          </p:cNvPr>
          <p:cNvSpPr>
            <a:spLocks noGrp="1"/>
          </p:cNvSpPr>
          <p:nvPr>
            <p:ph type="sldNum" sz="quarter" idx="15"/>
          </p:nvPr>
        </p:nvSpPr>
        <p:spPr/>
        <p:txBody>
          <a:bodyPr/>
          <a:lstStyle/>
          <a:p>
            <a:fld id="{59E3E2AC-ACB3-5544-BE29-32D30D23532C}" type="slidenum">
              <a:rPr lang="en-US" smtClean="0"/>
              <a:pPr/>
              <a:t>‹#›</a:t>
            </a:fld>
            <a:r>
              <a:rPr lang="en-US" dirty="0"/>
              <a:t> </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10" name="Title 4">
            <a:extLst>
              <a:ext uri="{FF2B5EF4-FFF2-40B4-BE49-F238E27FC236}">
                <a16:creationId xmlns:a16="http://schemas.microsoft.com/office/drawing/2014/main" id="{0E12D0D8-98E8-2149-8F0D-95271B3799A9}"/>
              </a:ext>
            </a:extLst>
          </p:cNvPr>
          <p:cNvSpPr>
            <a:spLocks noGrp="1"/>
          </p:cNvSpPr>
          <p:nvPr>
            <p:ph type="title" hasCustomPrompt="1"/>
          </p:nvPr>
        </p:nvSpPr>
        <p:spPr>
          <a:xfrm>
            <a:off x="0" y="0"/>
            <a:ext cx="12192000" cy="1200329"/>
          </a:xfrm>
          <a:solidFill>
            <a:schemeClr val="bg1"/>
          </a:solidFill>
        </p:spPr>
        <p:txBody>
          <a:bodyPr bIns="137160"/>
          <a:lstStyle/>
          <a:p>
            <a:r>
              <a:rPr lang="en-US" kern="0" dirty="0"/>
              <a:t>Two-line Title</a:t>
            </a:r>
            <a:br>
              <a:rPr lang="en-US" kern="0" dirty="0"/>
            </a:br>
            <a:endParaRPr lang="en-US" kern="0" dirty="0"/>
          </a:p>
        </p:txBody>
      </p:sp>
      <p:sp>
        <p:nvSpPr>
          <p:cNvPr id="7" name="Text Placeholder 6">
            <a:extLst>
              <a:ext uri="{FF2B5EF4-FFF2-40B4-BE49-F238E27FC236}">
                <a16:creationId xmlns:a16="http://schemas.microsoft.com/office/drawing/2014/main" id="{4922DBB9-C349-F940-AF03-37E21523633A}"/>
              </a:ext>
            </a:extLst>
          </p:cNvPr>
          <p:cNvSpPr>
            <a:spLocks noGrp="1"/>
          </p:cNvSpPr>
          <p:nvPr>
            <p:ph type="body" sz="quarter" idx="14" hasCustomPrompt="1"/>
          </p:nvPr>
        </p:nvSpPr>
        <p:spPr>
          <a:xfrm>
            <a:off x="0" y="1225296"/>
            <a:ext cx="12192000" cy="477054"/>
          </a:xfrm>
          <a:prstGeom prst="rect">
            <a:avLst/>
          </a:prstGeom>
          <a:solidFill>
            <a:schemeClr val="bg1"/>
          </a:solid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8" name="Content Placeholder 5">
            <a:extLst>
              <a:ext uri="{FF2B5EF4-FFF2-40B4-BE49-F238E27FC236}">
                <a16:creationId xmlns:a16="http://schemas.microsoft.com/office/drawing/2014/main" id="{00EE075B-7E43-D449-8BEE-4DE3FDD8AF42}"/>
              </a:ext>
            </a:extLst>
          </p:cNvPr>
          <p:cNvSpPr>
            <a:spLocks noGrp="1"/>
          </p:cNvSpPr>
          <p:nvPr>
            <p:ph sz="quarter" idx="13" hasCustomPrompt="1"/>
          </p:nvPr>
        </p:nvSpPr>
        <p:spPr>
          <a:xfrm>
            <a:off x="274638" y="2081178"/>
            <a:ext cx="11687175" cy="374463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4" name="Slide Number Placeholder 3">
            <a:extLst>
              <a:ext uri="{FF2B5EF4-FFF2-40B4-BE49-F238E27FC236}">
                <a16:creationId xmlns:a16="http://schemas.microsoft.com/office/drawing/2014/main" id="{2742CB32-869D-2747-B138-AE50A6880430}"/>
              </a:ext>
              <a:ext uri="{C183D7F6-B498-43B3-948B-1728B52AA6E4}">
                <adec:decorative xmlns:adec="http://schemas.microsoft.com/office/drawing/2017/decorative" val="1"/>
              </a:ext>
            </a:extLst>
          </p:cNvPr>
          <p:cNvSpPr>
            <a:spLocks noGrp="1"/>
          </p:cNvSpPr>
          <p:nvPr>
            <p:ph type="sldNum" sz="quarter" idx="15"/>
          </p:nvPr>
        </p:nvSpPr>
        <p:spPr/>
        <p:txBody>
          <a:bodyPr/>
          <a:lstStyle/>
          <a:p>
            <a:fld id="{59E3E2AC-ACB3-5544-BE29-32D30D23532C}" type="slidenum">
              <a:rPr lang="en-US" smtClean="0"/>
              <a:pPr/>
              <a:t>‹#›</a:t>
            </a:fld>
            <a:r>
              <a:rPr lang="en-US" dirty="0"/>
              <a:t> </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0" name="Title 4">
            <a:extLst>
              <a:ext uri="{FF2B5EF4-FFF2-40B4-BE49-F238E27FC236}">
                <a16:creationId xmlns:a16="http://schemas.microsoft.com/office/drawing/2014/main" id="{EF1FC817-B4C9-F14E-A6F0-F412EED5F6B5}"/>
              </a:ext>
            </a:extLst>
          </p:cNvPr>
          <p:cNvSpPr>
            <a:spLocks noGrp="1"/>
          </p:cNvSpPr>
          <p:nvPr>
            <p:ph type="title" hasCustomPrompt="1"/>
          </p:nvPr>
        </p:nvSpPr>
        <p:spPr>
          <a:xfrm>
            <a:off x="0" y="0"/>
            <a:ext cx="12192000" cy="1200329"/>
          </a:xfrm>
          <a:solidFill>
            <a:schemeClr val="bg1"/>
          </a:solidFill>
        </p:spPr>
        <p:txBody>
          <a:bodyPr bIns="137160"/>
          <a:lstStyle/>
          <a:p>
            <a:r>
              <a:rPr lang="en-US" kern="0" dirty="0"/>
              <a:t>Two-line Title</a:t>
            </a:r>
            <a:br>
              <a:rPr lang="en-US" kern="0" dirty="0"/>
            </a:br>
            <a:endParaRPr lang="en-US" kern="0" dirty="0"/>
          </a:p>
        </p:txBody>
      </p:sp>
      <p:sp>
        <p:nvSpPr>
          <p:cNvPr id="13" name="Text Placeholder 6">
            <a:extLst>
              <a:ext uri="{FF2B5EF4-FFF2-40B4-BE49-F238E27FC236}">
                <a16:creationId xmlns:a16="http://schemas.microsoft.com/office/drawing/2014/main" id="{5F923A57-A67A-9347-9885-462BE367A8C6}"/>
              </a:ext>
            </a:extLst>
          </p:cNvPr>
          <p:cNvSpPr>
            <a:spLocks noGrp="1"/>
          </p:cNvSpPr>
          <p:nvPr>
            <p:ph type="body" sz="quarter" idx="15" hasCustomPrompt="1"/>
          </p:nvPr>
        </p:nvSpPr>
        <p:spPr>
          <a:xfrm>
            <a:off x="0" y="1225296"/>
            <a:ext cx="12192000" cy="477054"/>
          </a:xfrm>
          <a:prstGeom prst="rect">
            <a:avLst/>
          </a:prstGeom>
          <a:solidFill>
            <a:schemeClr val="bg1"/>
          </a:solid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8" name="Content Placeholder 5">
            <a:extLst>
              <a:ext uri="{FF2B5EF4-FFF2-40B4-BE49-F238E27FC236}">
                <a16:creationId xmlns:a16="http://schemas.microsoft.com/office/drawing/2014/main" id="{AC8E8CC3-A639-1D4C-82CA-33E9B4F899BE}"/>
              </a:ext>
            </a:extLst>
          </p:cNvPr>
          <p:cNvSpPr>
            <a:spLocks noGrp="1"/>
          </p:cNvSpPr>
          <p:nvPr>
            <p:ph sz="quarter" idx="13" hasCustomPrompt="1"/>
          </p:nvPr>
        </p:nvSpPr>
        <p:spPr>
          <a:xfrm>
            <a:off x="274638" y="2081178"/>
            <a:ext cx="5741152" cy="374463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7">
            <a:extLst>
              <a:ext uri="{FF2B5EF4-FFF2-40B4-BE49-F238E27FC236}">
                <a16:creationId xmlns:a16="http://schemas.microsoft.com/office/drawing/2014/main" id="{B4EB48CB-299F-CE43-9CB7-58CE27A626ED}"/>
              </a:ext>
            </a:extLst>
          </p:cNvPr>
          <p:cNvSpPr>
            <a:spLocks noGrp="1"/>
          </p:cNvSpPr>
          <p:nvPr>
            <p:ph sz="quarter" idx="14" hasCustomPrompt="1"/>
          </p:nvPr>
        </p:nvSpPr>
        <p:spPr>
          <a:xfrm>
            <a:off x="6232991" y="2080636"/>
            <a:ext cx="5746284" cy="3745172"/>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979F7CA8-51E2-0A4D-8232-3E115D9F266A}"/>
              </a:ext>
              <a:ext uri="{C183D7F6-B498-43B3-948B-1728B52AA6E4}">
                <adec:decorative xmlns:adec="http://schemas.microsoft.com/office/drawing/2017/decorative" val="1"/>
              </a:ext>
            </a:extLst>
          </p:cNvPr>
          <p:cNvSpPr>
            <a:spLocks noGrp="1"/>
          </p:cNvSpPr>
          <p:nvPr>
            <p:ph type="sldNum" sz="quarter" idx="16"/>
          </p:nvPr>
        </p:nvSpPr>
        <p:spPr/>
        <p:txBody>
          <a:bodyPr/>
          <a:lstStyle/>
          <a:p>
            <a:fld id="{59E3E2AC-ACB3-5544-BE29-32D30D23532C}" type="slidenum">
              <a:rPr lang="en-US" smtClean="0"/>
              <a:pPr/>
              <a:t>‹#›</a:t>
            </a:fld>
            <a:r>
              <a:rPr lang="en-US" dirty="0"/>
              <a:t> </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E6898F7-4926-1340-B0E1-85D60A58A5A4}"/>
              </a:ext>
            </a:extLst>
          </p:cNvPr>
          <p:cNvSpPr>
            <a:spLocks noGrp="1"/>
          </p:cNvSpPr>
          <p:nvPr>
            <p:ph type="title" hasCustomPrompt="1"/>
          </p:nvPr>
        </p:nvSpPr>
        <p:spPr>
          <a:xfrm>
            <a:off x="274320" y="274320"/>
            <a:ext cx="11687556" cy="5468558"/>
          </a:xfrm>
          <a:prstGeom prst="rect">
            <a:avLst/>
          </a:prstGeom>
          <a:noFill/>
        </p:spPr>
        <p:txBody>
          <a:bodyPr anchor="ctr">
            <a:normAutofit/>
          </a:bodyPr>
          <a:lstStyle>
            <a:lvl1pPr algn="ctr">
              <a:defRPr sz="4000">
                <a:solidFill>
                  <a:schemeClr val="tx1"/>
                </a:solidFill>
              </a:defRPr>
            </a:lvl1pPr>
          </a:lstStyle>
          <a:p>
            <a:r>
              <a:rPr lang="en-US" dirty="0"/>
              <a:t>Quote or Callout slide</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D9F788B4-1A65-1146-8C38-B3719DA347CB}"/>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C6243489-1AF6-404E-89E4-9CFE91AD29F2}"/>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B6E034B-ECBF-354D-8732-6AAC196DE5B6}"/>
              </a:ext>
            </a:extLst>
          </p:cNvPr>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7586AFF6-CB9F-2B49-A8F1-DF1B2C378E7C}"/>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168202043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5812999-6A7A-0E49-AD95-1B23A6C3F2F8}"/>
              </a:ext>
            </a:extLst>
          </p:cNvPr>
          <p:cNvSpPr>
            <a:spLocks noGrp="1"/>
          </p:cNvSpPr>
          <p:nvPr>
            <p:ph type="title" hasCustomPrompt="1"/>
          </p:nvPr>
        </p:nvSpPr>
        <p:spPr/>
        <p:txBody>
          <a:bodyPr/>
          <a:lstStyle/>
          <a:p>
            <a:r>
              <a:rPr lang="en-US" dirty="0"/>
              <a:t>One-line Title</a:t>
            </a:r>
          </a:p>
        </p:txBody>
      </p:sp>
      <p:sp>
        <p:nvSpPr>
          <p:cNvPr id="6" name="Content Placeholder 5">
            <a:extLst>
              <a:ext uri="{FF2B5EF4-FFF2-40B4-BE49-F238E27FC236}">
                <a16:creationId xmlns:a16="http://schemas.microsoft.com/office/drawing/2014/main" id="{39822441-70E4-9F4E-8843-192793E655C2}"/>
              </a:ext>
            </a:extLst>
          </p:cNvPr>
          <p:cNvSpPr>
            <a:spLocks noGrp="1"/>
          </p:cNvSpPr>
          <p:nvPr>
            <p:ph sz="quarter" idx="12" hasCustomPrompt="1"/>
          </p:nvPr>
        </p:nvSpPr>
        <p:spPr>
          <a:xfrm>
            <a:off x="274638" y="1012208"/>
            <a:ext cx="11687237" cy="4813600"/>
          </a:xfrm>
          <a:prstGeom prst="rect">
            <a:avLst/>
          </a:prstGeom>
        </p:spPr>
        <p:txBody>
          <a:bodyPr lIns="0"/>
          <a:lstStyle>
            <a:lvl1pPr marL="228600" indent="-228600">
              <a:spcBef>
                <a:spcPts val="800"/>
              </a:spcBef>
              <a:buClr>
                <a:schemeClr val="accent6"/>
              </a:buClr>
              <a:defRPr>
                <a:solidFill>
                  <a:schemeClr val="bg1"/>
                </a:solidFill>
              </a:defRPr>
            </a:lvl1pPr>
            <a:lvl2pPr marL="685800" indent="-228600">
              <a:spcBef>
                <a:spcPts val="800"/>
              </a:spcBef>
              <a:buClr>
                <a:schemeClr val="accent6"/>
              </a:buClr>
              <a:defRPr>
                <a:solidFill>
                  <a:schemeClr val="bg1"/>
                </a:solidFill>
              </a:defRPr>
            </a:lvl2pPr>
            <a:lvl3pPr>
              <a:spcBef>
                <a:spcPts val="800"/>
              </a:spcBef>
              <a:buClr>
                <a:schemeClr val="accent6"/>
              </a:buClr>
              <a:defRPr>
                <a:solidFill>
                  <a:schemeClr val="bg1"/>
                </a:solidFill>
              </a:defRPr>
            </a:lvl3pPr>
            <a:lvl4pPr>
              <a:spcBef>
                <a:spcPts val="800"/>
              </a:spcBef>
              <a:buClr>
                <a:schemeClr val="accent6"/>
              </a:buClr>
              <a:defRPr>
                <a:solidFill>
                  <a:schemeClr val="bg1"/>
                </a:solidFill>
              </a:defRPr>
            </a:lvl4pPr>
            <a:lvl5pPr>
              <a:spcBef>
                <a:spcPts val="800"/>
              </a:spcBef>
              <a:buClr>
                <a:schemeClr val="accent6"/>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C282A53B-CCC2-9347-90C0-C67FC4D40C97}"/>
              </a:ext>
              <a:ext uri="{C183D7F6-B498-43B3-948B-1728B52AA6E4}">
                <adec:decorative xmlns:adec="http://schemas.microsoft.com/office/drawing/2017/decorative" val="1"/>
              </a:ext>
            </a:extLst>
          </p:cNvPr>
          <p:cNvSpPr>
            <a:spLocks noGrp="1"/>
          </p:cNvSpPr>
          <p:nvPr>
            <p:ph type="sldNum" sz="quarter" idx="13"/>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365010468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FD30F5A-50F5-0145-9857-25FF3AEB56DA}"/>
              </a:ext>
            </a:extLst>
          </p:cNvPr>
          <p:cNvSpPr>
            <a:spLocks noGrp="1"/>
          </p:cNvSpPr>
          <p:nvPr>
            <p:ph type="title" hasCustomPrompt="1"/>
          </p:nvPr>
        </p:nvSpPr>
        <p:spPr/>
        <p:txBody>
          <a:bodyPr/>
          <a:lstStyle/>
          <a:p>
            <a:r>
              <a:rPr lang="en-US" dirty="0"/>
              <a:t>One-line Title</a:t>
            </a:r>
          </a:p>
        </p:txBody>
      </p:sp>
      <p:sp>
        <p:nvSpPr>
          <p:cNvPr id="7" name="Content Placeholder 5">
            <a:extLst>
              <a:ext uri="{FF2B5EF4-FFF2-40B4-BE49-F238E27FC236}">
                <a16:creationId xmlns:a16="http://schemas.microsoft.com/office/drawing/2014/main" id="{CC0E063E-3E76-EA4A-8361-45AB1F833F7B}"/>
              </a:ext>
            </a:extLst>
          </p:cNvPr>
          <p:cNvSpPr>
            <a:spLocks noGrp="1"/>
          </p:cNvSpPr>
          <p:nvPr>
            <p:ph sz="quarter" idx="12" hasCustomPrompt="1"/>
          </p:nvPr>
        </p:nvSpPr>
        <p:spPr>
          <a:xfrm>
            <a:off x="274320" y="1012208"/>
            <a:ext cx="5741470" cy="4813600"/>
          </a:xfrm>
          <a:prstGeom prst="rect">
            <a:avLst/>
          </a:prstGeom>
        </p:spPr>
        <p:txBody>
          <a:bodyPr lIns="0"/>
          <a:lstStyle>
            <a:lvl1pPr marL="228600" indent="-228600">
              <a:spcBef>
                <a:spcPts val="800"/>
              </a:spcBef>
              <a:buClr>
                <a:schemeClr val="accent6"/>
              </a:buClr>
              <a:defRPr>
                <a:solidFill>
                  <a:schemeClr val="bg1"/>
                </a:solidFill>
              </a:defRPr>
            </a:lvl1pPr>
            <a:lvl2pPr marL="685800" indent="-228600">
              <a:spcBef>
                <a:spcPts val="800"/>
              </a:spcBef>
              <a:buClr>
                <a:schemeClr val="accent6"/>
              </a:buClr>
              <a:defRPr>
                <a:solidFill>
                  <a:schemeClr val="bg1"/>
                </a:solidFill>
              </a:defRPr>
            </a:lvl2pPr>
            <a:lvl3pPr>
              <a:spcBef>
                <a:spcPts val="800"/>
              </a:spcBef>
              <a:buClr>
                <a:schemeClr val="accent6"/>
              </a:buClr>
              <a:defRPr>
                <a:solidFill>
                  <a:schemeClr val="bg1"/>
                </a:solidFill>
              </a:defRPr>
            </a:lvl3pPr>
            <a:lvl4pPr>
              <a:spcBef>
                <a:spcPts val="800"/>
              </a:spcBef>
              <a:buClr>
                <a:schemeClr val="accent6"/>
              </a:buClr>
              <a:defRPr>
                <a:solidFill>
                  <a:schemeClr val="bg1"/>
                </a:solidFill>
              </a:defRPr>
            </a:lvl4pPr>
            <a:lvl5pPr>
              <a:spcBef>
                <a:spcPts val="800"/>
              </a:spcBef>
              <a:buClr>
                <a:schemeClr val="accent6"/>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5">
            <a:extLst>
              <a:ext uri="{FF2B5EF4-FFF2-40B4-BE49-F238E27FC236}">
                <a16:creationId xmlns:a16="http://schemas.microsoft.com/office/drawing/2014/main" id="{078D0563-BF4A-D241-83E5-210E523D74EB}"/>
              </a:ext>
            </a:extLst>
          </p:cNvPr>
          <p:cNvSpPr>
            <a:spLocks noGrp="1"/>
          </p:cNvSpPr>
          <p:nvPr>
            <p:ph sz="quarter" idx="13" hasCustomPrompt="1"/>
          </p:nvPr>
        </p:nvSpPr>
        <p:spPr>
          <a:xfrm>
            <a:off x="6225941" y="1012208"/>
            <a:ext cx="5741470" cy="4813600"/>
          </a:xfrm>
          <a:prstGeom prst="rect">
            <a:avLst/>
          </a:prstGeom>
        </p:spPr>
        <p:txBody>
          <a:bodyPr lIns="0"/>
          <a:lstStyle>
            <a:lvl1pPr marL="228600" indent="-228600">
              <a:spcBef>
                <a:spcPts val="800"/>
              </a:spcBef>
              <a:buClr>
                <a:schemeClr val="accent6"/>
              </a:buClr>
              <a:defRPr>
                <a:solidFill>
                  <a:schemeClr val="bg1"/>
                </a:solidFill>
              </a:defRPr>
            </a:lvl1pPr>
            <a:lvl2pPr marL="685800" indent="-228600">
              <a:spcBef>
                <a:spcPts val="800"/>
              </a:spcBef>
              <a:buClr>
                <a:schemeClr val="accent6"/>
              </a:buClr>
              <a:defRPr>
                <a:solidFill>
                  <a:schemeClr val="bg1"/>
                </a:solidFill>
              </a:defRPr>
            </a:lvl2pPr>
            <a:lvl3pPr>
              <a:spcBef>
                <a:spcPts val="800"/>
              </a:spcBef>
              <a:buClr>
                <a:schemeClr val="accent6"/>
              </a:buClr>
              <a:defRPr>
                <a:solidFill>
                  <a:schemeClr val="bg1"/>
                </a:solidFill>
              </a:defRPr>
            </a:lvl3pPr>
            <a:lvl4pPr>
              <a:spcBef>
                <a:spcPts val="800"/>
              </a:spcBef>
              <a:buClr>
                <a:schemeClr val="accent6"/>
              </a:buClr>
              <a:defRPr>
                <a:solidFill>
                  <a:schemeClr val="bg1"/>
                </a:solidFill>
              </a:defRPr>
            </a:lvl4pPr>
            <a:lvl5pPr>
              <a:spcBef>
                <a:spcPts val="800"/>
              </a:spcBef>
              <a:buClr>
                <a:schemeClr val="accent6"/>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E9D68558-A733-3747-AF0E-0A4BD519C7F1}"/>
              </a:ext>
              <a:ext uri="{C183D7F6-B498-43B3-948B-1728B52AA6E4}">
                <adec:decorative xmlns:adec="http://schemas.microsoft.com/office/drawing/2017/decorative" val="1"/>
              </a:ext>
            </a:extLst>
          </p:cNvPr>
          <p:cNvSpPr>
            <a:spLocks noGrp="1"/>
          </p:cNvSpPr>
          <p:nvPr>
            <p:ph type="sldNum" sz="quarter" idx="14"/>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33975939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48416859-8EC1-9846-A8EC-99D6AEF1B595}"/>
              </a:ext>
            </a:extLst>
          </p:cNvPr>
          <p:cNvSpPr>
            <a:spLocks noGrp="1"/>
          </p:cNvSpPr>
          <p:nvPr>
            <p:ph type="title" hasCustomPrompt="1"/>
          </p:nvPr>
        </p:nvSpPr>
        <p:spPr>
          <a:xfrm>
            <a:off x="0" y="0"/>
            <a:ext cx="12192000" cy="830997"/>
          </a:xfrm>
        </p:spPr>
        <p:txBody>
          <a:bodyPr bIns="137160"/>
          <a:lstStyle/>
          <a:p>
            <a:r>
              <a:rPr lang="en-US" dirty="0"/>
              <a:t>One-line Title</a:t>
            </a:r>
          </a:p>
        </p:txBody>
      </p:sp>
      <p:sp>
        <p:nvSpPr>
          <p:cNvPr id="9" name="Text Placeholder 6">
            <a:extLst>
              <a:ext uri="{FF2B5EF4-FFF2-40B4-BE49-F238E27FC236}">
                <a16:creationId xmlns:a16="http://schemas.microsoft.com/office/drawing/2014/main" id="{CACCB123-68E7-034D-A061-2215F0F09574}"/>
              </a:ext>
            </a:extLst>
          </p:cNvPr>
          <p:cNvSpPr>
            <a:spLocks noGrp="1"/>
          </p:cNvSpPr>
          <p:nvPr>
            <p:ph type="body" sz="quarter" idx="15" hasCustomPrompt="1"/>
          </p:nvPr>
        </p:nvSpPr>
        <p:spPr>
          <a:xfrm>
            <a:off x="0" y="850392"/>
            <a:ext cx="12192000" cy="477054"/>
          </a:xfrm>
          <a:prstGeom prst="rect">
            <a:avLst/>
          </a:prstGeom>
          <a:noFill/>
        </p:spPr>
        <p:txBody>
          <a:bodyPr lIns="274320" bIns="182880">
            <a:spAutoFit/>
          </a:bodyPr>
          <a:lstStyle>
            <a:lvl1pPr marL="0" indent="0">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D0969683-4281-A949-80FA-E0D660C5D0C4}"/>
              </a:ext>
              <a:ext uri="{C183D7F6-B498-43B3-948B-1728B52AA6E4}">
                <adec:decorative xmlns:adec="http://schemas.microsoft.com/office/drawing/2017/decorative" val="1"/>
              </a:ext>
            </a:extLst>
          </p:cNvPr>
          <p:cNvSpPr>
            <a:spLocks noGrp="1"/>
          </p:cNvSpPr>
          <p:nvPr>
            <p:ph type="sldNum" sz="quarter" idx="16"/>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198879437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4C7294E6-94E0-814F-B1D6-8C411C0ACB3F}"/>
              </a:ext>
            </a:extLst>
          </p:cNvPr>
          <p:cNvSpPr>
            <a:spLocks noGrp="1"/>
          </p:cNvSpPr>
          <p:nvPr>
            <p:ph type="title" hasCustomPrompt="1"/>
          </p:nvPr>
        </p:nvSpPr>
        <p:spPr>
          <a:xfrm>
            <a:off x="0" y="0"/>
            <a:ext cx="12192000" cy="830997"/>
          </a:xfrm>
        </p:spPr>
        <p:txBody>
          <a:bodyPr bIns="137160"/>
          <a:lstStyle/>
          <a:p>
            <a:r>
              <a:rPr lang="en-US" dirty="0"/>
              <a:t>One-line Title</a:t>
            </a:r>
          </a:p>
        </p:txBody>
      </p:sp>
      <p:sp>
        <p:nvSpPr>
          <p:cNvPr id="10" name="Text Placeholder 6">
            <a:extLst>
              <a:ext uri="{FF2B5EF4-FFF2-40B4-BE49-F238E27FC236}">
                <a16:creationId xmlns:a16="http://schemas.microsoft.com/office/drawing/2014/main" id="{45094F1E-188A-BA41-83C8-0343BA4222E0}"/>
              </a:ext>
            </a:extLst>
          </p:cNvPr>
          <p:cNvSpPr>
            <a:spLocks noGrp="1"/>
          </p:cNvSpPr>
          <p:nvPr>
            <p:ph type="body" sz="quarter" idx="15" hasCustomPrompt="1"/>
          </p:nvPr>
        </p:nvSpPr>
        <p:spPr>
          <a:xfrm>
            <a:off x="0" y="850392"/>
            <a:ext cx="12192000" cy="477054"/>
          </a:xfrm>
          <a:prstGeom prst="rect">
            <a:avLst/>
          </a:prstGeom>
          <a:noFill/>
        </p:spPr>
        <p:txBody>
          <a:bodyPr lIns="274320" bIns="182880">
            <a:spAutoFit/>
          </a:bodyPr>
          <a:lstStyle>
            <a:lvl1pPr marL="0" indent="0">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8" name="Content Placeholder 5">
            <a:extLst>
              <a:ext uri="{FF2B5EF4-FFF2-40B4-BE49-F238E27FC236}">
                <a16:creationId xmlns:a16="http://schemas.microsoft.com/office/drawing/2014/main" id="{CB0EF2DC-90FD-304C-B15A-AF2FE37D40BC}"/>
              </a:ext>
            </a:extLst>
          </p:cNvPr>
          <p:cNvSpPr>
            <a:spLocks noGrp="1"/>
          </p:cNvSpPr>
          <p:nvPr>
            <p:ph sz="quarter" idx="13" hasCustomPrompt="1"/>
          </p:nvPr>
        </p:nvSpPr>
        <p:spPr>
          <a:xfrm>
            <a:off x="274638" y="1737360"/>
            <a:ext cx="11687175" cy="4088448"/>
          </a:xfrm>
          <a:prstGeom prst="rect">
            <a:avLst/>
          </a:prstGeom>
        </p:spPr>
        <p:txBody>
          <a:bodyPr lIns="0"/>
          <a:lstStyle>
            <a:lvl1pPr marL="228600" indent="-228600">
              <a:spcBef>
                <a:spcPts val="800"/>
              </a:spcBef>
              <a:buClr>
                <a:schemeClr val="accent6"/>
              </a:buClr>
              <a:defRPr>
                <a:solidFill>
                  <a:schemeClr val="bg1"/>
                </a:solidFill>
              </a:defRPr>
            </a:lvl1pPr>
            <a:lvl2pPr marL="685800" indent="-228600">
              <a:spcBef>
                <a:spcPts val="800"/>
              </a:spcBef>
              <a:buClr>
                <a:schemeClr val="accent6"/>
              </a:buClr>
              <a:defRPr>
                <a:solidFill>
                  <a:schemeClr val="bg1"/>
                </a:solidFill>
              </a:defRPr>
            </a:lvl2pPr>
            <a:lvl3pPr>
              <a:spcBef>
                <a:spcPts val="800"/>
              </a:spcBef>
              <a:buClr>
                <a:schemeClr val="accent6"/>
              </a:buClr>
              <a:defRPr>
                <a:solidFill>
                  <a:schemeClr val="bg1"/>
                </a:solidFill>
              </a:defRPr>
            </a:lvl3pPr>
            <a:lvl4pPr>
              <a:spcBef>
                <a:spcPts val="800"/>
              </a:spcBef>
              <a:buClr>
                <a:schemeClr val="accent6"/>
              </a:buClr>
              <a:defRPr>
                <a:solidFill>
                  <a:schemeClr val="bg1"/>
                </a:solidFill>
              </a:defRPr>
            </a:lvl4pPr>
            <a:lvl5pPr>
              <a:spcBef>
                <a:spcPts val="800"/>
              </a:spcBef>
              <a:buClr>
                <a:schemeClr val="accent6"/>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6FF062A2-2D0A-1841-909D-3B0DEBFB7878}"/>
              </a:ext>
              <a:ext uri="{C183D7F6-B498-43B3-948B-1728B52AA6E4}">
                <adec:decorative xmlns:adec="http://schemas.microsoft.com/office/drawing/2017/decorative" val="1"/>
              </a:ext>
            </a:extLst>
          </p:cNvPr>
          <p:cNvSpPr>
            <a:spLocks noGrp="1"/>
          </p:cNvSpPr>
          <p:nvPr>
            <p:ph type="sldNum" sz="quarter" idx="16"/>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15367208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3D53DE49-DAA7-DA4B-BC8B-AB79DB290537}"/>
              </a:ext>
            </a:extLst>
          </p:cNvPr>
          <p:cNvSpPr>
            <a:spLocks noGrp="1"/>
          </p:cNvSpPr>
          <p:nvPr>
            <p:ph type="title" hasCustomPrompt="1"/>
          </p:nvPr>
        </p:nvSpPr>
        <p:spPr>
          <a:xfrm>
            <a:off x="0" y="0"/>
            <a:ext cx="12192000" cy="830997"/>
          </a:xfrm>
        </p:spPr>
        <p:txBody>
          <a:bodyPr bIns="137160"/>
          <a:lstStyle/>
          <a:p>
            <a:r>
              <a:rPr lang="en-US" dirty="0"/>
              <a:t>One-line Title</a:t>
            </a:r>
          </a:p>
        </p:txBody>
      </p:sp>
      <p:sp>
        <p:nvSpPr>
          <p:cNvPr id="11" name="Text Placeholder 6">
            <a:extLst>
              <a:ext uri="{FF2B5EF4-FFF2-40B4-BE49-F238E27FC236}">
                <a16:creationId xmlns:a16="http://schemas.microsoft.com/office/drawing/2014/main" id="{76E7728A-AF7E-C04B-BDB5-1A1FA1553336}"/>
              </a:ext>
            </a:extLst>
          </p:cNvPr>
          <p:cNvSpPr>
            <a:spLocks noGrp="1"/>
          </p:cNvSpPr>
          <p:nvPr>
            <p:ph type="body" sz="quarter" idx="15" hasCustomPrompt="1"/>
          </p:nvPr>
        </p:nvSpPr>
        <p:spPr>
          <a:xfrm>
            <a:off x="0" y="850392"/>
            <a:ext cx="12192000" cy="477054"/>
          </a:xfrm>
          <a:prstGeom prst="rect">
            <a:avLst/>
          </a:prstGeom>
          <a:noFill/>
        </p:spPr>
        <p:txBody>
          <a:bodyPr lIns="274320" bIns="182880">
            <a:spAutoFit/>
          </a:bodyPr>
          <a:lstStyle>
            <a:lvl1pPr marL="0" indent="0">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9" name="Content Placeholder 5"/>
          <p:cNvSpPr>
            <a:spLocks noGrp="1"/>
          </p:cNvSpPr>
          <p:nvPr>
            <p:ph sz="quarter" idx="13" hasCustomPrompt="1"/>
          </p:nvPr>
        </p:nvSpPr>
        <p:spPr>
          <a:xfrm>
            <a:off x="274639" y="1737360"/>
            <a:ext cx="5743390" cy="4088448"/>
          </a:xfrm>
          <a:prstGeom prst="rect">
            <a:avLst/>
          </a:prstGeom>
        </p:spPr>
        <p:txBody>
          <a:bodyPr lIns="0"/>
          <a:lstStyle>
            <a:lvl1pPr marL="228600" indent="-228600">
              <a:spcBef>
                <a:spcPts val="800"/>
              </a:spcBef>
              <a:buClr>
                <a:schemeClr val="accent6"/>
              </a:buClr>
              <a:defRPr>
                <a:solidFill>
                  <a:schemeClr val="bg1"/>
                </a:solidFill>
              </a:defRPr>
            </a:lvl1pPr>
            <a:lvl2pPr marL="685800" indent="-228600">
              <a:spcBef>
                <a:spcPts val="800"/>
              </a:spcBef>
              <a:buClr>
                <a:schemeClr val="accent6"/>
              </a:buClr>
              <a:defRPr>
                <a:solidFill>
                  <a:schemeClr val="bg1"/>
                </a:solidFill>
              </a:defRPr>
            </a:lvl2pPr>
            <a:lvl3pPr>
              <a:spcBef>
                <a:spcPts val="800"/>
              </a:spcBef>
              <a:buClr>
                <a:schemeClr val="accent6"/>
              </a:buClr>
              <a:defRPr>
                <a:solidFill>
                  <a:schemeClr val="bg1"/>
                </a:solidFill>
              </a:defRPr>
            </a:lvl3pPr>
            <a:lvl4pPr>
              <a:spcBef>
                <a:spcPts val="800"/>
              </a:spcBef>
              <a:buClr>
                <a:schemeClr val="accent6"/>
              </a:buClr>
              <a:defRPr>
                <a:solidFill>
                  <a:schemeClr val="bg1"/>
                </a:solidFill>
              </a:defRPr>
            </a:lvl4pPr>
            <a:lvl5pPr>
              <a:spcBef>
                <a:spcPts val="800"/>
              </a:spcBef>
              <a:buClr>
                <a:schemeClr val="accent6"/>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7"/>
          <p:cNvSpPr>
            <a:spLocks noGrp="1"/>
          </p:cNvSpPr>
          <p:nvPr>
            <p:ph sz="quarter" idx="14" hasCustomPrompt="1"/>
          </p:nvPr>
        </p:nvSpPr>
        <p:spPr>
          <a:xfrm>
            <a:off x="6230752" y="1743074"/>
            <a:ext cx="5731061" cy="4082601"/>
          </a:xfrm>
          <a:prstGeom prst="rect">
            <a:avLst/>
          </a:prstGeom>
        </p:spPr>
        <p:txBody>
          <a:bodyPr lIns="0"/>
          <a:lstStyle>
            <a:lvl1pPr marL="228600" indent="-228600">
              <a:spcBef>
                <a:spcPts val="800"/>
              </a:spcBef>
              <a:buClr>
                <a:schemeClr val="accent6"/>
              </a:buClr>
              <a:defRPr>
                <a:solidFill>
                  <a:schemeClr val="bg1"/>
                </a:solidFill>
              </a:defRPr>
            </a:lvl1pPr>
            <a:lvl2pPr marL="685800" indent="-228600">
              <a:spcBef>
                <a:spcPts val="800"/>
              </a:spcBef>
              <a:buClr>
                <a:schemeClr val="accent6"/>
              </a:buClr>
              <a:defRPr>
                <a:solidFill>
                  <a:schemeClr val="bg1"/>
                </a:solidFill>
              </a:defRPr>
            </a:lvl2pPr>
            <a:lvl3pPr>
              <a:spcBef>
                <a:spcPts val="800"/>
              </a:spcBef>
              <a:buClr>
                <a:schemeClr val="accent6"/>
              </a:buClr>
              <a:defRPr>
                <a:solidFill>
                  <a:schemeClr val="bg1"/>
                </a:solidFill>
              </a:defRPr>
            </a:lvl3pPr>
            <a:lvl4pPr>
              <a:spcBef>
                <a:spcPts val="800"/>
              </a:spcBef>
              <a:buClr>
                <a:schemeClr val="accent6"/>
              </a:buClr>
              <a:defRPr>
                <a:solidFill>
                  <a:schemeClr val="bg1"/>
                </a:solidFill>
              </a:defRPr>
            </a:lvl4pPr>
            <a:lvl5pPr>
              <a:spcBef>
                <a:spcPts val="800"/>
              </a:spcBef>
              <a:buClr>
                <a:schemeClr val="accent6"/>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2776A0C6-0145-CA41-ABF0-59B9B49E9EB8}"/>
              </a:ext>
              <a:ext uri="{C183D7F6-B498-43B3-948B-1728B52AA6E4}">
                <adec:decorative xmlns:adec="http://schemas.microsoft.com/office/drawing/2017/decorative" val="1"/>
              </a:ext>
            </a:extLst>
          </p:cNvPr>
          <p:cNvSpPr>
            <a:spLocks noGrp="1"/>
          </p:cNvSpPr>
          <p:nvPr>
            <p:ph type="sldNum" sz="quarter" idx="16"/>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172762918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0" name="Title 4">
            <a:extLst>
              <a:ext uri="{FF2B5EF4-FFF2-40B4-BE49-F238E27FC236}">
                <a16:creationId xmlns:a16="http://schemas.microsoft.com/office/drawing/2014/main" id="{C6EEAEFC-F683-434B-B7F7-2857B5AAE603}"/>
              </a:ext>
            </a:extLst>
          </p:cNvPr>
          <p:cNvSpPr>
            <a:spLocks noGrp="1"/>
          </p:cNvSpPr>
          <p:nvPr>
            <p:ph type="title" hasCustomPrompt="1"/>
          </p:nvPr>
        </p:nvSpPr>
        <p:spPr>
          <a:xfrm>
            <a:off x="0" y="0"/>
            <a:ext cx="12192000" cy="1200329"/>
          </a:xfrm>
          <a:noFill/>
        </p:spPr>
        <p:txBody>
          <a:bodyPr bIns="137160"/>
          <a:lstStyle/>
          <a:p>
            <a:r>
              <a:rPr lang="en-US" kern="0" dirty="0"/>
              <a:t>Two-line Title</a:t>
            </a:r>
            <a:br>
              <a:rPr lang="en-US" kern="0" dirty="0"/>
            </a:br>
            <a:endParaRPr lang="en-US" kern="0" dirty="0"/>
          </a:p>
        </p:txBody>
      </p:sp>
      <p:sp>
        <p:nvSpPr>
          <p:cNvPr id="11" name="Text Placeholder 6">
            <a:extLst>
              <a:ext uri="{FF2B5EF4-FFF2-40B4-BE49-F238E27FC236}">
                <a16:creationId xmlns:a16="http://schemas.microsoft.com/office/drawing/2014/main" id="{284BEA8B-076C-3543-933F-06C822C8BA5A}"/>
              </a:ext>
            </a:extLst>
          </p:cNvPr>
          <p:cNvSpPr>
            <a:spLocks noGrp="1"/>
          </p:cNvSpPr>
          <p:nvPr>
            <p:ph type="body" sz="quarter" idx="14" hasCustomPrompt="1"/>
          </p:nvPr>
        </p:nvSpPr>
        <p:spPr>
          <a:xfrm>
            <a:off x="0" y="1225296"/>
            <a:ext cx="12192000" cy="477054"/>
          </a:xfrm>
          <a:prstGeom prst="rect">
            <a:avLst/>
          </a:prstGeom>
          <a:noFill/>
        </p:spPr>
        <p:txBody>
          <a:bodyPr lIns="274320" bIns="182880">
            <a:spAutoFit/>
          </a:bodyPr>
          <a:lstStyle>
            <a:lvl1pPr marL="0" indent="0">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CE8E175E-6309-174F-B483-28A2AD728755}"/>
              </a:ext>
              <a:ext uri="{C183D7F6-B498-43B3-948B-1728B52AA6E4}">
                <adec:decorative xmlns:adec="http://schemas.microsoft.com/office/drawing/2017/decorative" val="1"/>
              </a:ext>
            </a:extLst>
          </p:cNvPr>
          <p:cNvSpPr>
            <a:spLocks noGrp="1"/>
          </p:cNvSpPr>
          <p:nvPr>
            <p:ph type="sldNum" sz="quarter" idx="15"/>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35846589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CCCB0ADE-1AB8-0943-85B9-495BEF69D068}"/>
              </a:ext>
            </a:extLst>
          </p:cNvPr>
          <p:cNvSpPr>
            <a:spLocks noGrp="1"/>
          </p:cNvSpPr>
          <p:nvPr>
            <p:ph type="title" hasCustomPrompt="1"/>
          </p:nvPr>
        </p:nvSpPr>
        <p:spPr>
          <a:xfrm>
            <a:off x="0" y="0"/>
            <a:ext cx="12192000" cy="1200329"/>
          </a:xfrm>
          <a:noFill/>
        </p:spPr>
        <p:txBody>
          <a:bodyPr bIns="137160"/>
          <a:lstStyle/>
          <a:p>
            <a:r>
              <a:rPr lang="en-US" kern="0" dirty="0"/>
              <a:t>Two-line Title</a:t>
            </a:r>
            <a:br>
              <a:rPr lang="en-US" kern="0" dirty="0"/>
            </a:br>
            <a:endParaRPr lang="en-US" kern="0" dirty="0"/>
          </a:p>
        </p:txBody>
      </p:sp>
      <p:sp>
        <p:nvSpPr>
          <p:cNvPr id="10" name="Text Placeholder 6">
            <a:extLst>
              <a:ext uri="{FF2B5EF4-FFF2-40B4-BE49-F238E27FC236}">
                <a16:creationId xmlns:a16="http://schemas.microsoft.com/office/drawing/2014/main" id="{5115B46D-7C5F-0C46-9EBA-E1AB7A5810BE}"/>
              </a:ext>
            </a:extLst>
          </p:cNvPr>
          <p:cNvSpPr>
            <a:spLocks noGrp="1"/>
          </p:cNvSpPr>
          <p:nvPr>
            <p:ph type="body" sz="quarter" idx="14" hasCustomPrompt="1"/>
          </p:nvPr>
        </p:nvSpPr>
        <p:spPr>
          <a:xfrm>
            <a:off x="0" y="1225296"/>
            <a:ext cx="12192000" cy="477054"/>
          </a:xfrm>
          <a:prstGeom prst="rect">
            <a:avLst/>
          </a:prstGeom>
          <a:noFill/>
        </p:spPr>
        <p:txBody>
          <a:bodyPr lIns="274320" bIns="182880">
            <a:spAutoFit/>
          </a:bodyPr>
          <a:lstStyle>
            <a:lvl1pPr marL="0" indent="0">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9" name="Content Placeholder 5">
            <a:extLst>
              <a:ext uri="{FF2B5EF4-FFF2-40B4-BE49-F238E27FC236}">
                <a16:creationId xmlns:a16="http://schemas.microsoft.com/office/drawing/2014/main" id="{BF47D8E0-865A-F040-80AC-840430351364}"/>
              </a:ext>
            </a:extLst>
          </p:cNvPr>
          <p:cNvSpPr>
            <a:spLocks noGrp="1"/>
          </p:cNvSpPr>
          <p:nvPr>
            <p:ph sz="quarter" idx="13" hasCustomPrompt="1"/>
          </p:nvPr>
        </p:nvSpPr>
        <p:spPr>
          <a:xfrm>
            <a:off x="274638" y="2081178"/>
            <a:ext cx="11687175" cy="3744630"/>
          </a:xfrm>
          <a:prstGeom prst="rect">
            <a:avLst/>
          </a:prstGeom>
        </p:spPr>
        <p:txBody>
          <a:bodyPr lIns="0"/>
          <a:lstStyle>
            <a:lvl1pPr marL="228600" indent="-228600">
              <a:spcBef>
                <a:spcPts val="800"/>
              </a:spcBef>
              <a:buClr>
                <a:schemeClr val="accent6"/>
              </a:buClr>
              <a:defRPr>
                <a:solidFill>
                  <a:schemeClr val="bg1"/>
                </a:solidFill>
              </a:defRPr>
            </a:lvl1pPr>
            <a:lvl2pPr marL="685800" indent="-228600">
              <a:spcBef>
                <a:spcPts val="800"/>
              </a:spcBef>
              <a:buClr>
                <a:schemeClr val="accent6"/>
              </a:buClr>
              <a:defRPr>
                <a:solidFill>
                  <a:schemeClr val="bg1"/>
                </a:solidFill>
              </a:defRPr>
            </a:lvl2pPr>
            <a:lvl3pPr>
              <a:spcBef>
                <a:spcPts val="800"/>
              </a:spcBef>
              <a:buClr>
                <a:schemeClr val="accent6"/>
              </a:buClr>
              <a:defRPr>
                <a:solidFill>
                  <a:schemeClr val="bg1"/>
                </a:solidFill>
              </a:defRPr>
            </a:lvl3pPr>
            <a:lvl4pPr>
              <a:spcBef>
                <a:spcPts val="800"/>
              </a:spcBef>
              <a:buClr>
                <a:schemeClr val="accent6"/>
              </a:buClr>
              <a:defRPr>
                <a:solidFill>
                  <a:schemeClr val="bg1"/>
                </a:solidFill>
              </a:defRPr>
            </a:lvl4pPr>
            <a:lvl5pPr>
              <a:spcBef>
                <a:spcPts val="800"/>
              </a:spcBef>
              <a:buClr>
                <a:schemeClr val="accent6"/>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79A7E1FF-A9F5-654C-AB2D-4483AE213C8C}"/>
              </a:ext>
              <a:ext uri="{C183D7F6-B498-43B3-948B-1728B52AA6E4}">
                <adec:decorative xmlns:adec="http://schemas.microsoft.com/office/drawing/2017/decorative" val="1"/>
              </a:ext>
            </a:extLst>
          </p:cNvPr>
          <p:cNvSpPr>
            <a:spLocks noGrp="1"/>
          </p:cNvSpPr>
          <p:nvPr>
            <p:ph type="sldNum" sz="quarter" idx="15"/>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153666230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3EAEE692-53D6-0049-84BF-285C4F2C4262}"/>
              </a:ext>
            </a:extLst>
          </p:cNvPr>
          <p:cNvSpPr>
            <a:spLocks noGrp="1"/>
          </p:cNvSpPr>
          <p:nvPr>
            <p:ph type="title" hasCustomPrompt="1"/>
          </p:nvPr>
        </p:nvSpPr>
        <p:spPr>
          <a:xfrm>
            <a:off x="0" y="0"/>
            <a:ext cx="12192000" cy="1200329"/>
          </a:xfrm>
          <a:noFill/>
        </p:spPr>
        <p:txBody>
          <a:bodyPr bIns="137160"/>
          <a:lstStyle/>
          <a:p>
            <a:r>
              <a:rPr lang="en-US" kern="0" dirty="0"/>
              <a:t>Two-line Title</a:t>
            </a:r>
            <a:br>
              <a:rPr lang="en-US" kern="0" dirty="0"/>
            </a:br>
            <a:endParaRPr lang="en-US" kern="0" dirty="0"/>
          </a:p>
        </p:txBody>
      </p:sp>
      <p:sp>
        <p:nvSpPr>
          <p:cNvPr id="10" name="Text Placeholder 6">
            <a:extLst>
              <a:ext uri="{FF2B5EF4-FFF2-40B4-BE49-F238E27FC236}">
                <a16:creationId xmlns:a16="http://schemas.microsoft.com/office/drawing/2014/main" id="{5393D71B-9EF0-7746-AAB7-B4A8BAC0B98C}"/>
              </a:ext>
            </a:extLst>
          </p:cNvPr>
          <p:cNvSpPr>
            <a:spLocks noGrp="1"/>
          </p:cNvSpPr>
          <p:nvPr>
            <p:ph type="body" sz="quarter" idx="15" hasCustomPrompt="1"/>
          </p:nvPr>
        </p:nvSpPr>
        <p:spPr>
          <a:xfrm>
            <a:off x="0" y="1225296"/>
            <a:ext cx="12192000" cy="477054"/>
          </a:xfrm>
          <a:prstGeom prst="rect">
            <a:avLst/>
          </a:prstGeom>
          <a:noFill/>
        </p:spPr>
        <p:txBody>
          <a:bodyPr lIns="274320" bIns="182880">
            <a:spAutoFit/>
          </a:bodyPr>
          <a:lstStyle>
            <a:lvl1pPr marL="0" indent="0">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8" name="Content Placeholder 5">
            <a:extLst>
              <a:ext uri="{FF2B5EF4-FFF2-40B4-BE49-F238E27FC236}">
                <a16:creationId xmlns:a16="http://schemas.microsoft.com/office/drawing/2014/main" id="{446CA3F6-1CB0-E74A-A418-FC348642A03C}"/>
              </a:ext>
            </a:extLst>
          </p:cNvPr>
          <p:cNvSpPr>
            <a:spLocks noGrp="1"/>
          </p:cNvSpPr>
          <p:nvPr>
            <p:ph sz="quarter" idx="13" hasCustomPrompt="1"/>
          </p:nvPr>
        </p:nvSpPr>
        <p:spPr>
          <a:xfrm>
            <a:off x="274638" y="2081178"/>
            <a:ext cx="5741152" cy="3744630"/>
          </a:xfrm>
          <a:prstGeom prst="rect">
            <a:avLst/>
          </a:prstGeom>
        </p:spPr>
        <p:txBody>
          <a:bodyPr lIns="0"/>
          <a:lstStyle>
            <a:lvl1pPr marL="228600" indent="-228600">
              <a:spcBef>
                <a:spcPts val="800"/>
              </a:spcBef>
              <a:buClr>
                <a:schemeClr val="accent6"/>
              </a:buClr>
              <a:defRPr>
                <a:solidFill>
                  <a:schemeClr val="bg1"/>
                </a:solidFill>
              </a:defRPr>
            </a:lvl1pPr>
            <a:lvl2pPr marL="685800" indent="-228600">
              <a:spcBef>
                <a:spcPts val="800"/>
              </a:spcBef>
              <a:buClr>
                <a:schemeClr val="accent6"/>
              </a:buClr>
              <a:defRPr>
                <a:solidFill>
                  <a:schemeClr val="bg1"/>
                </a:solidFill>
              </a:defRPr>
            </a:lvl2pPr>
            <a:lvl3pPr>
              <a:spcBef>
                <a:spcPts val="800"/>
              </a:spcBef>
              <a:buClr>
                <a:schemeClr val="accent6"/>
              </a:buClr>
              <a:defRPr>
                <a:solidFill>
                  <a:schemeClr val="bg1"/>
                </a:solidFill>
              </a:defRPr>
            </a:lvl3pPr>
            <a:lvl4pPr>
              <a:spcBef>
                <a:spcPts val="800"/>
              </a:spcBef>
              <a:buClr>
                <a:schemeClr val="accent6"/>
              </a:buClr>
              <a:defRPr>
                <a:solidFill>
                  <a:schemeClr val="bg1"/>
                </a:solidFill>
              </a:defRPr>
            </a:lvl4pPr>
            <a:lvl5pPr>
              <a:spcBef>
                <a:spcPts val="800"/>
              </a:spcBef>
              <a:buClr>
                <a:schemeClr val="accent6"/>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7">
            <a:extLst>
              <a:ext uri="{FF2B5EF4-FFF2-40B4-BE49-F238E27FC236}">
                <a16:creationId xmlns:a16="http://schemas.microsoft.com/office/drawing/2014/main" id="{B20A2F65-49F7-4E42-9B67-E4EE32486EC1}"/>
              </a:ext>
            </a:extLst>
          </p:cNvPr>
          <p:cNvSpPr>
            <a:spLocks noGrp="1"/>
          </p:cNvSpPr>
          <p:nvPr>
            <p:ph sz="quarter" idx="14" hasCustomPrompt="1"/>
          </p:nvPr>
        </p:nvSpPr>
        <p:spPr>
          <a:xfrm>
            <a:off x="6232991" y="2080636"/>
            <a:ext cx="5746284" cy="3745172"/>
          </a:xfrm>
          <a:prstGeom prst="rect">
            <a:avLst/>
          </a:prstGeom>
        </p:spPr>
        <p:txBody>
          <a:bodyPr lIns="0"/>
          <a:lstStyle>
            <a:lvl1pPr marL="228600" indent="-228600">
              <a:spcBef>
                <a:spcPts val="800"/>
              </a:spcBef>
              <a:buClr>
                <a:schemeClr val="accent6"/>
              </a:buClr>
              <a:defRPr>
                <a:solidFill>
                  <a:schemeClr val="bg1"/>
                </a:solidFill>
              </a:defRPr>
            </a:lvl1pPr>
            <a:lvl2pPr marL="685800" indent="-228600">
              <a:spcBef>
                <a:spcPts val="800"/>
              </a:spcBef>
              <a:buClr>
                <a:schemeClr val="accent6"/>
              </a:buClr>
              <a:defRPr>
                <a:solidFill>
                  <a:schemeClr val="bg1"/>
                </a:solidFill>
              </a:defRPr>
            </a:lvl2pPr>
            <a:lvl3pPr>
              <a:spcBef>
                <a:spcPts val="800"/>
              </a:spcBef>
              <a:buClr>
                <a:schemeClr val="accent6"/>
              </a:buClr>
              <a:defRPr>
                <a:solidFill>
                  <a:schemeClr val="bg1"/>
                </a:solidFill>
              </a:defRPr>
            </a:lvl3pPr>
            <a:lvl4pPr>
              <a:spcBef>
                <a:spcPts val="800"/>
              </a:spcBef>
              <a:buClr>
                <a:schemeClr val="accent6"/>
              </a:buClr>
              <a:defRPr>
                <a:solidFill>
                  <a:schemeClr val="bg1"/>
                </a:solidFill>
              </a:defRPr>
            </a:lvl4pPr>
            <a:lvl5pPr>
              <a:spcBef>
                <a:spcPts val="800"/>
              </a:spcBef>
              <a:buClr>
                <a:schemeClr val="accent6"/>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E616CAB6-9D15-FC42-AD2A-19BF058B1BDA}"/>
              </a:ext>
              <a:ext uri="{C183D7F6-B498-43B3-948B-1728B52AA6E4}">
                <adec:decorative xmlns:adec="http://schemas.microsoft.com/office/drawing/2017/decorative" val="1"/>
              </a:ext>
            </a:extLst>
          </p:cNvPr>
          <p:cNvSpPr>
            <a:spLocks noGrp="1"/>
          </p:cNvSpPr>
          <p:nvPr>
            <p:ph type="sldNum" sz="quarter" idx="16"/>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65282495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274320" y="274320"/>
            <a:ext cx="11687556" cy="5468558"/>
          </a:xfrm>
          <a:prstGeom prst="rect">
            <a:avLst/>
          </a:prstGeom>
        </p:spPr>
        <p:txBody>
          <a:bodyPr anchor="ctr">
            <a:normAutofit/>
          </a:bodyPr>
          <a:lstStyle>
            <a:lvl1pPr algn="ctr">
              <a:defRPr sz="4000">
                <a:solidFill>
                  <a:schemeClr val="bg1"/>
                </a:solidFill>
              </a:defRPr>
            </a:lvl1pPr>
          </a:lstStyle>
          <a:p>
            <a:r>
              <a:rPr lang="en-US" dirty="0"/>
              <a:t>Quote or Callout slide</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866873A1-678F-2546-8FD7-6FDFD303B115}"/>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51851795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D439181E-01F5-7345-8EB7-EA1FFA546D13}"/>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167218939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Opening Slide">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306161" y="2725570"/>
            <a:ext cx="3568700" cy="1397000"/>
          </a:xfrm>
          <a:prstGeom prst="rect">
            <a:avLst/>
          </a:prstGeom>
          <a:noFill/>
          <a:ln>
            <a:noFill/>
          </a:ln>
        </p:spPr>
      </p:pic>
    </p:spTree>
    <p:custDataLst>
      <p:tags r:id="rId1"/>
    </p:custDataLst>
    <p:extLst>
      <p:ext uri="{BB962C8B-B14F-4D97-AF65-F5344CB8AC3E}">
        <p14:creationId xmlns:p14="http://schemas.microsoft.com/office/powerpoint/2010/main" val="22761672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1_Option 1: Title Slid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biLevel thresh="75000"/>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tretch>
            <a:fillRect/>
          </a:stretch>
        </p:blipFill>
        <p:spPr>
          <a:xfrm>
            <a:off x="4306161" y="2725570"/>
            <a:ext cx="3568700" cy="1397000"/>
          </a:xfrm>
          <a:prstGeom prst="rect">
            <a:avLst/>
          </a:prstGeom>
          <a:noFill/>
          <a:ln>
            <a:noFill/>
          </a:ln>
        </p:spPr>
      </p:pic>
    </p:spTree>
    <p:extLst>
      <p:ext uri="{BB962C8B-B14F-4D97-AF65-F5344CB8AC3E}">
        <p14:creationId xmlns:p14="http://schemas.microsoft.com/office/powerpoint/2010/main" val="232852542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1_Option 2: Title Slide">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195CC77-469F-E044-94E9-1C6889CF3916}"/>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1245" t="27326" r="11027" b="28489"/>
          <a:stretch/>
        </p:blipFill>
        <p:spPr>
          <a:xfrm>
            <a:off x="10906124" y="6520564"/>
            <a:ext cx="1085851" cy="241301"/>
          </a:xfrm>
          <a:prstGeom prst="rect">
            <a:avLst/>
          </a:prstGeom>
        </p:spPr>
      </p:pic>
      <p:sp>
        <p:nvSpPr>
          <p:cNvPr id="3080" name="Rectangle 8"/>
          <p:cNvSpPr>
            <a:spLocks noGrp="1" noChangeArrowheads="1"/>
          </p:cNvSpPr>
          <p:nvPr userDrawn="1">
            <p:ph type="ctrTitle" hasCustomPrompt="1"/>
          </p:nvPr>
        </p:nvSpPr>
        <p:spPr>
          <a:xfrm>
            <a:off x="616689" y="1148316"/>
            <a:ext cx="10941150" cy="2251691"/>
          </a:xfrm>
          <a:prstGeom prst="rect">
            <a:avLst/>
          </a:prstGeom>
        </p:spPr>
        <p:txBody>
          <a:bodyPr vert="horz" wrap="square" lIns="91440" tIns="45720" rIns="91440" bIns="45720" anchor="b" anchorCtr="0">
            <a:noAutofit/>
          </a:bodyPr>
          <a:lstStyle>
            <a:lvl1pPr algn="ctr">
              <a:lnSpc>
                <a:spcPct val="100000"/>
              </a:lnSpc>
              <a:spcBef>
                <a:spcPts val="0"/>
              </a:spcBef>
              <a:defRPr sz="4400" b="0" cap="none" baseline="0">
                <a:solidFill>
                  <a:schemeClr val="tx1"/>
                </a:solidFill>
                <a:latin typeface="+mj-lt"/>
              </a:defRPr>
            </a:lvl1pPr>
          </a:lstStyle>
          <a:p>
            <a:r>
              <a:rPr lang="en-US" dirty="0"/>
              <a:t>Main Title Slide</a:t>
            </a:r>
          </a:p>
        </p:txBody>
      </p:sp>
      <p:sp>
        <p:nvSpPr>
          <p:cNvPr id="3081" name="Rectangle 9"/>
          <p:cNvSpPr>
            <a:spLocks noGrp="1" noChangeArrowheads="1"/>
          </p:cNvSpPr>
          <p:nvPr userDrawn="1">
            <p:ph type="subTitle" idx="1" hasCustomPrompt="1"/>
          </p:nvPr>
        </p:nvSpPr>
        <p:spPr>
          <a:xfrm>
            <a:off x="616689" y="3572344"/>
            <a:ext cx="10941150" cy="829535"/>
          </a:xfrm>
          <a:prstGeom prst="rect">
            <a:avLst/>
          </a:prstGeom>
        </p:spPr>
        <p:txBody>
          <a:bodyPr vert="horz" wrap="square" lIns="91440" tIns="45720" rIns="91440" bIns="45720" anchor="t" anchorCtr="0">
            <a:noAutofit/>
          </a:bodyPr>
          <a:lstStyle>
            <a:lvl1pPr marL="0" indent="0" algn="ctr">
              <a:lnSpc>
                <a:spcPct val="100000"/>
              </a:lnSpc>
              <a:spcBef>
                <a:spcPts val="0"/>
              </a:spcBef>
              <a:buFont typeface="Wingdings" pitchFamily="2" charset="2"/>
              <a:buNone/>
              <a:defRPr sz="1600" cap="none" spc="100" baseline="0">
                <a:solidFill>
                  <a:schemeClr val="tx2"/>
                </a:solidFill>
                <a:latin typeface="+mn-lt"/>
                <a:cs typeface="Arial" pitchFamily="34" charset="0"/>
              </a:defRPr>
            </a:lvl1pPr>
          </a:lstStyle>
          <a:p>
            <a:r>
              <a:rPr lang="en-US" dirty="0"/>
              <a:t>SUBTITLE </a:t>
            </a:r>
            <a:r>
              <a:rPr lang="mr-IN" dirty="0"/>
              <a:t>–</a:t>
            </a:r>
            <a:r>
              <a:rPr lang="en-US" dirty="0"/>
              <a:t> ALL CAPS, 1PT TRACKING</a:t>
            </a:r>
          </a:p>
        </p:txBody>
      </p:sp>
      <p:sp>
        <p:nvSpPr>
          <p:cNvPr id="6" name="Rectangle 5">
            <a:extLst>
              <a:ext uri="{C183D7F6-B498-43B3-948B-1728B52AA6E4}">
                <adec:decorative xmlns:adec="http://schemas.microsoft.com/office/drawing/2017/decorative" val="1"/>
              </a:ext>
            </a:extLst>
          </p:cNvPr>
          <p:cNvSpPr/>
          <p:nvPr userDrawn="1"/>
        </p:nvSpPr>
        <p:spPr>
          <a:xfrm>
            <a:off x="0" y="0"/>
            <a:ext cx="12192000" cy="45719"/>
          </a:xfrm>
          <a:prstGeom prst="rect">
            <a:avLst/>
          </a:prstGeom>
          <a:solidFill>
            <a:schemeClr val="accent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3163541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Option 2: Title Slide">
    <p:bg>
      <p:bgPr>
        <a:solidFill>
          <a:schemeClr val="tx1"/>
        </a:solidFill>
        <a:effectLst/>
      </p:bgPr>
    </p:bg>
    <p:spTree>
      <p:nvGrpSpPr>
        <p:cNvPr id="1" name=""/>
        <p:cNvGrpSpPr/>
        <p:nvPr/>
      </p:nvGrpSpPr>
      <p:grpSpPr>
        <a:xfrm>
          <a:off x="0" y="0"/>
          <a:ext cx="0" cy="0"/>
          <a:chOff x="0" y="0"/>
          <a:chExt cx="0" cy="0"/>
        </a:xfrm>
      </p:grpSpPr>
      <p:pic>
        <p:nvPicPr>
          <p:cNvPr id="4" name="Picture 3" descr="A group of people sitting in a classroom&#10;&#10;Description automatically generated with medium confidence">
            <a:extLst>
              <a:ext uri="{FF2B5EF4-FFF2-40B4-BE49-F238E27FC236}">
                <a16:creationId xmlns:a16="http://schemas.microsoft.com/office/drawing/2014/main" id="{DFD10B83-7CF9-584D-BB25-B75E7B5E1C68}"/>
              </a:ext>
            </a:extLst>
          </p:cNvPr>
          <p:cNvPicPr>
            <a:picLocks noChangeAspect="1"/>
          </p:cNvPicPr>
          <p:nvPr userDrawn="1"/>
        </p:nvPicPr>
        <p:blipFill rotWithShape="1">
          <a:blip r:embed="rId2" cstate="hqprint">
            <a:alphaModFix amt="53000"/>
            <a:extLst>
              <a:ext uri="{28A0092B-C50C-407E-A947-70E740481C1C}">
                <a14:useLocalDpi xmlns:a14="http://schemas.microsoft.com/office/drawing/2010/main" val="0"/>
              </a:ext>
            </a:extLst>
          </a:blip>
          <a:srcRect/>
          <a:stretch/>
        </p:blipFill>
        <p:spPr>
          <a:xfrm>
            <a:off x="1" y="45719"/>
            <a:ext cx="12191999" cy="6812281"/>
          </a:xfrm>
          <a:prstGeom prst="rect">
            <a:avLst/>
          </a:prstGeom>
          <a:solidFill>
            <a:schemeClr val="tx1"/>
          </a:solidFill>
        </p:spPr>
      </p:pic>
      <p:sp>
        <p:nvSpPr>
          <p:cNvPr id="9" name="Rectangle 8">
            <a:extLst>
              <a:ext uri="{FF2B5EF4-FFF2-40B4-BE49-F238E27FC236}">
                <a16:creationId xmlns:a16="http://schemas.microsoft.com/office/drawing/2014/main" id="{E22CA26A-73F1-086E-458F-9778AF9FA163}"/>
              </a:ext>
            </a:extLst>
          </p:cNvPr>
          <p:cNvSpPr/>
          <p:nvPr userDrawn="1"/>
        </p:nvSpPr>
        <p:spPr>
          <a:xfrm>
            <a:off x="-2" y="45719"/>
            <a:ext cx="11961878" cy="6812281"/>
          </a:xfrm>
          <a:prstGeom prst="rect">
            <a:avLst/>
          </a:prstGeom>
          <a:gradFill>
            <a:gsLst>
              <a:gs pos="98000">
                <a:schemeClr val="tx1">
                  <a:alpha val="0"/>
                </a:schemeClr>
              </a:gs>
              <a:gs pos="0">
                <a:schemeClr val="tx1">
                  <a:alpha val="89558"/>
                </a:schemeClr>
              </a:gs>
            </a:gsLst>
            <a:lin ang="0" scaled="1"/>
          </a:gra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76F07B0F-1CD6-A04F-B6E7-10B4FBA49608}"/>
              </a:ext>
            </a:extLst>
          </p:cNvPr>
          <p:cNvPicPr>
            <a:picLocks noChangeAspect="1"/>
          </p:cNvPicPr>
          <p:nvPr userDrawn="1"/>
        </p:nvPicPr>
        <p:blipFill>
          <a:blip r:embed="rId3">
            <a:biLevel thresh="25000"/>
            <a:extLst>
              <a:ext uri="{28A0092B-C50C-407E-A947-70E740481C1C}">
                <a14:useLocalDpi xmlns:a14="http://schemas.microsoft.com/office/drawing/2010/main" val="0"/>
              </a:ext>
            </a:extLst>
          </a:blip>
          <a:stretch>
            <a:fillRect/>
          </a:stretch>
        </p:blipFill>
        <p:spPr>
          <a:xfrm>
            <a:off x="10933176" y="6554289"/>
            <a:ext cx="1028700" cy="190500"/>
          </a:xfrm>
          <a:prstGeom prst="rect">
            <a:avLst/>
          </a:prstGeom>
        </p:spPr>
      </p:pic>
      <p:sp>
        <p:nvSpPr>
          <p:cNvPr id="3080" name="Rectangle 8"/>
          <p:cNvSpPr>
            <a:spLocks noGrp="1" noChangeArrowheads="1"/>
          </p:cNvSpPr>
          <p:nvPr userDrawn="1">
            <p:ph type="ctrTitle" hasCustomPrompt="1"/>
          </p:nvPr>
        </p:nvSpPr>
        <p:spPr>
          <a:xfrm>
            <a:off x="616689" y="1148316"/>
            <a:ext cx="10941150" cy="2251691"/>
          </a:xfrm>
          <a:prstGeom prst="rect">
            <a:avLst/>
          </a:prstGeom>
        </p:spPr>
        <p:txBody>
          <a:bodyPr vert="horz" wrap="square" lIns="91440" tIns="45720" rIns="91440" bIns="45720" anchor="b" anchorCtr="0">
            <a:noAutofit/>
          </a:bodyPr>
          <a:lstStyle>
            <a:lvl1pPr algn="ctr">
              <a:lnSpc>
                <a:spcPct val="100000"/>
              </a:lnSpc>
              <a:spcBef>
                <a:spcPts val="0"/>
              </a:spcBef>
              <a:defRPr sz="4400" b="0" cap="none" baseline="0">
                <a:solidFill>
                  <a:schemeClr val="bg1"/>
                </a:solidFill>
                <a:latin typeface="+mj-lt"/>
              </a:defRPr>
            </a:lvl1pPr>
          </a:lstStyle>
          <a:p>
            <a:r>
              <a:rPr lang="en-US" dirty="0"/>
              <a:t>Main Title Slide</a:t>
            </a:r>
          </a:p>
        </p:txBody>
      </p:sp>
      <p:sp>
        <p:nvSpPr>
          <p:cNvPr id="3081" name="Rectangle 9"/>
          <p:cNvSpPr>
            <a:spLocks noGrp="1" noChangeArrowheads="1"/>
          </p:cNvSpPr>
          <p:nvPr userDrawn="1">
            <p:ph type="subTitle" idx="1" hasCustomPrompt="1"/>
          </p:nvPr>
        </p:nvSpPr>
        <p:spPr>
          <a:xfrm>
            <a:off x="616689" y="3572344"/>
            <a:ext cx="10941150" cy="829535"/>
          </a:xfrm>
          <a:prstGeom prst="rect">
            <a:avLst/>
          </a:prstGeom>
        </p:spPr>
        <p:txBody>
          <a:bodyPr vert="horz" wrap="square" lIns="91440" tIns="45720" rIns="91440" bIns="45720" anchor="t" anchorCtr="0">
            <a:noAutofit/>
          </a:bodyPr>
          <a:lstStyle>
            <a:lvl1pPr marL="0" indent="0" algn="ctr">
              <a:lnSpc>
                <a:spcPct val="100000"/>
              </a:lnSpc>
              <a:spcBef>
                <a:spcPts val="0"/>
              </a:spcBef>
              <a:buFont typeface="Wingdings" pitchFamily="2" charset="2"/>
              <a:buNone/>
              <a:defRPr sz="1600" cap="none" spc="100" baseline="0">
                <a:solidFill>
                  <a:schemeClr val="accent6"/>
                </a:solidFill>
                <a:latin typeface="+mn-lt"/>
                <a:cs typeface="Arial" pitchFamily="34" charset="0"/>
              </a:defRPr>
            </a:lvl1pPr>
          </a:lstStyle>
          <a:p>
            <a:r>
              <a:rPr lang="en-US" dirty="0"/>
              <a:t>SUBTITLE </a:t>
            </a:r>
            <a:r>
              <a:rPr lang="mr-IN" dirty="0"/>
              <a:t>–</a:t>
            </a:r>
            <a:r>
              <a:rPr lang="en-US" dirty="0"/>
              <a:t> ALL CAPS, 1PT TRACKING</a:t>
            </a:r>
          </a:p>
        </p:txBody>
      </p:sp>
      <p:sp>
        <p:nvSpPr>
          <p:cNvPr id="2" name="Rectangle 1"/>
          <p:cNvSpPr/>
          <p:nvPr userDrawn="1"/>
        </p:nvSpPr>
        <p:spPr>
          <a:xfrm>
            <a:off x="0" y="0"/>
            <a:ext cx="12192000" cy="45719"/>
          </a:xfrm>
          <a:prstGeom prst="rect">
            <a:avLst/>
          </a:prstGeom>
          <a:solidFill>
            <a:schemeClr val="accent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8564491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_Option 1: Section Divid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85E5803-0D01-D94F-8B75-64CE25D3050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1159"/>
          <a:stretch/>
        </p:blipFill>
        <p:spPr>
          <a:xfrm>
            <a:off x="3518369" y="-4667"/>
            <a:ext cx="8673632" cy="6413500"/>
          </a:xfrm>
          <a:prstGeom prst="rect">
            <a:avLst/>
          </a:prstGeom>
        </p:spPr>
      </p:pic>
      <p:sp>
        <p:nvSpPr>
          <p:cNvPr id="2" name="Parallelogram 1">
            <a:extLst>
              <a:ext uri="{FF2B5EF4-FFF2-40B4-BE49-F238E27FC236}">
                <a16:creationId xmlns:a16="http://schemas.microsoft.com/office/drawing/2014/main" id="{C4FA14DA-1153-FA47-8CB7-3D75FE51AD15}"/>
              </a:ext>
              <a:ext uri="{C183D7F6-B498-43B3-948B-1728B52AA6E4}">
                <adec:decorative xmlns:adec="http://schemas.microsoft.com/office/drawing/2017/decorative" val="1"/>
              </a:ext>
            </a:extLst>
          </p:cNvPr>
          <p:cNvSpPr/>
          <p:nvPr userDrawn="1"/>
        </p:nvSpPr>
        <p:spPr bwMode="auto">
          <a:xfrm>
            <a:off x="3724020" y="-4667"/>
            <a:ext cx="2619632" cy="6400800"/>
          </a:xfrm>
          <a:prstGeom prst="parallelogram">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a:extLst>
              <a:ext uri="{FF2B5EF4-FFF2-40B4-BE49-F238E27FC236}">
                <a16:creationId xmlns:a16="http://schemas.microsoft.com/office/drawing/2014/main" id="{449998B9-C735-1542-BE02-B6666839110B}"/>
              </a:ext>
              <a:ext uri="{C183D7F6-B498-43B3-948B-1728B52AA6E4}">
                <adec:decorative xmlns:adec="http://schemas.microsoft.com/office/drawing/2017/decorative" val="1"/>
              </a:ext>
            </a:extLst>
          </p:cNvPr>
          <p:cNvCxnSpPr/>
          <p:nvPr userDrawn="1"/>
        </p:nvCxnSpPr>
        <p:spPr>
          <a:xfrm>
            <a:off x="293919" y="2841554"/>
            <a:ext cx="599609"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0" name="Rectangle 8">
            <a:extLst>
              <a:ext uri="{FF2B5EF4-FFF2-40B4-BE49-F238E27FC236}">
                <a16:creationId xmlns:a16="http://schemas.microsoft.com/office/drawing/2014/main" id="{EB7D9395-8F84-0E4F-A980-A4D9252FDC65}"/>
              </a:ext>
            </a:extLst>
          </p:cNvPr>
          <p:cNvSpPr>
            <a:spLocks noGrp="1" noChangeArrowheads="1"/>
          </p:cNvSpPr>
          <p:nvPr>
            <p:ph type="ctrTitle" hasCustomPrompt="1"/>
          </p:nvPr>
        </p:nvSpPr>
        <p:spPr>
          <a:xfrm>
            <a:off x="0" y="2841554"/>
            <a:ext cx="5591331" cy="799112"/>
          </a:xfrm>
          <a:prstGeom prst="rect">
            <a:avLst/>
          </a:prstGeom>
        </p:spPr>
        <p:txBody>
          <a:bodyPr vert="horz" wrap="square" lIns="320040" tIns="45720" rIns="91440" bIns="45720" anchor="b" anchorCtr="0">
            <a:noAutofit/>
          </a:bodyPr>
          <a:lstStyle>
            <a:lvl1pPr>
              <a:lnSpc>
                <a:spcPct val="100000"/>
              </a:lnSpc>
              <a:spcBef>
                <a:spcPts val="0"/>
              </a:spcBef>
              <a:defRPr sz="3600" b="0" cap="none" baseline="0">
                <a:solidFill>
                  <a:schemeClr val="tx1"/>
                </a:solidFill>
                <a:latin typeface="+mj-lt"/>
              </a:defRPr>
            </a:lvl1pPr>
          </a:lstStyle>
          <a:p>
            <a:r>
              <a:rPr lang="en-US" dirty="0"/>
              <a:t>Click to Insert Title</a:t>
            </a:r>
          </a:p>
        </p:txBody>
      </p:sp>
      <p:sp>
        <p:nvSpPr>
          <p:cNvPr id="11" name="Rectangle 9">
            <a:extLst>
              <a:ext uri="{FF2B5EF4-FFF2-40B4-BE49-F238E27FC236}">
                <a16:creationId xmlns:a16="http://schemas.microsoft.com/office/drawing/2014/main" id="{0A31A22A-9A87-3541-9476-E52DA2CB0994}"/>
              </a:ext>
            </a:extLst>
          </p:cNvPr>
          <p:cNvSpPr>
            <a:spLocks noGrp="1" noChangeArrowheads="1"/>
          </p:cNvSpPr>
          <p:nvPr>
            <p:ph type="subTitle" idx="1" hasCustomPrompt="1"/>
          </p:nvPr>
        </p:nvSpPr>
        <p:spPr>
          <a:xfrm>
            <a:off x="0" y="3826265"/>
            <a:ext cx="5591331" cy="584775"/>
          </a:xfrm>
          <a:prstGeom prst="rect">
            <a:avLst/>
          </a:prstGeom>
        </p:spPr>
        <p:txBody>
          <a:bodyPr vert="horz" wrap="square" lIns="320040" tIns="45720" rIns="91440" bIns="45720" anchor="t" anchorCtr="0">
            <a:noAutofit/>
          </a:bodyPr>
          <a:lstStyle>
            <a:lvl1pPr marL="0" indent="0">
              <a:lnSpc>
                <a:spcPct val="100000"/>
              </a:lnSpc>
              <a:spcBef>
                <a:spcPts val="0"/>
              </a:spcBef>
              <a:buFont typeface="Wingdings" pitchFamily="2" charset="2"/>
              <a:buNone/>
              <a:defRPr sz="1600" b="0" cap="none" spc="100" baseline="0">
                <a:solidFill>
                  <a:schemeClr val="tx2"/>
                </a:solidFill>
                <a:latin typeface="+mn-lt"/>
                <a:cs typeface="Arial" pitchFamily="34" charset="0"/>
              </a:defRPr>
            </a:lvl1pPr>
          </a:lstStyle>
          <a:p>
            <a:r>
              <a:rPr lang="en-US" dirty="0"/>
              <a:t>SUBTITLE </a:t>
            </a:r>
            <a:r>
              <a:rPr lang="mr-IN" dirty="0"/>
              <a:t>–</a:t>
            </a:r>
            <a:r>
              <a:rPr lang="en-US" dirty="0"/>
              <a:t> ALL CAPS, TRACKING AT 1 PT  </a:t>
            </a:r>
          </a:p>
        </p:txBody>
      </p:sp>
      <p:sp>
        <p:nvSpPr>
          <p:cNvPr id="4" name="Slide Number Placeholder 3">
            <a:extLst>
              <a:ext uri="{FF2B5EF4-FFF2-40B4-BE49-F238E27FC236}">
                <a16:creationId xmlns:a16="http://schemas.microsoft.com/office/drawing/2014/main" id="{76933D53-45C0-034B-A999-0D1AF6D6CCB7}"/>
              </a:ext>
              <a:ext uri="{C183D7F6-B498-43B3-948B-1728B52AA6E4}">
                <adec:decorative xmlns:adec="http://schemas.microsoft.com/office/drawing/2017/decorative" val="1"/>
              </a:ext>
            </a:extLst>
          </p:cNvPr>
          <p:cNvSpPr>
            <a:spLocks noGrp="1"/>
          </p:cNvSpPr>
          <p:nvPr>
            <p:ph type="sldNum" sz="quarter" idx="11"/>
          </p:nvPr>
        </p:nvSpPr>
        <p:spPr>
          <a:xfrm>
            <a:off x="0" y="6492875"/>
            <a:ext cx="481075" cy="365125"/>
          </a:xfrm>
          <a:prstGeom prst="rect">
            <a:avLst/>
          </a:prstGeom>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296293705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6_Option 1: Section Divid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85E5803-0D01-D94F-8B75-64CE25D30501}"/>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a:stretch/>
        </p:blipFill>
        <p:spPr>
          <a:xfrm>
            <a:off x="5591331" y="-4667"/>
            <a:ext cx="6600669" cy="6413500"/>
          </a:xfrm>
          <a:prstGeom prst="rect">
            <a:avLst/>
          </a:prstGeom>
        </p:spPr>
      </p:pic>
      <p:sp>
        <p:nvSpPr>
          <p:cNvPr id="2" name="Parallelogram 1">
            <a:extLst>
              <a:ext uri="{FF2B5EF4-FFF2-40B4-BE49-F238E27FC236}">
                <a16:creationId xmlns:a16="http://schemas.microsoft.com/office/drawing/2014/main" id="{C4FA14DA-1153-FA47-8CB7-3D75FE51AD15}"/>
              </a:ext>
              <a:ext uri="{C183D7F6-B498-43B3-948B-1728B52AA6E4}">
                <adec:decorative xmlns:adec="http://schemas.microsoft.com/office/drawing/2017/decorative" val="1"/>
              </a:ext>
            </a:extLst>
          </p:cNvPr>
          <p:cNvSpPr/>
          <p:nvPr userDrawn="1"/>
        </p:nvSpPr>
        <p:spPr bwMode="auto">
          <a:xfrm>
            <a:off x="3724020" y="-4667"/>
            <a:ext cx="2619632" cy="6400800"/>
          </a:xfrm>
          <a:prstGeom prst="parallelogram">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a:extLst>
              <a:ext uri="{FF2B5EF4-FFF2-40B4-BE49-F238E27FC236}">
                <a16:creationId xmlns:a16="http://schemas.microsoft.com/office/drawing/2014/main" id="{449998B9-C735-1542-BE02-B6666839110B}"/>
              </a:ext>
              <a:ext uri="{C183D7F6-B498-43B3-948B-1728B52AA6E4}">
                <adec:decorative xmlns:adec="http://schemas.microsoft.com/office/drawing/2017/decorative" val="1"/>
              </a:ext>
            </a:extLst>
          </p:cNvPr>
          <p:cNvCxnSpPr/>
          <p:nvPr userDrawn="1"/>
        </p:nvCxnSpPr>
        <p:spPr>
          <a:xfrm>
            <a:off x="293919" y="2841554"/>
            <a:ext cx="599609"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0" name="Rectangle 8">
            <a:extLst>
              <a:ext uri="{FF2B5EF4-FFF2-40B4-BE49-F238E27FC236}">
                <a16:creationId xmlns:a16="http://schemas.microsoft.com/office/drawing/2014/main" id="{EB7D9395-8F84-0E4F-A980-A4D9252FDC65}"/>
              </a:ext>
            </a:extLst>
          </p:cNvPr>
          <p:cNvSpPr>
            <a:spLocks noGrp="1" noChangeArrowheads="1"/>
          </p:cNvSpPr>
          <p:nvPr>
            <p:ph type="ctrTitle" hasCustomPrompt="1"/>
          </p:nvPr>
        </p:nvSpPr>
        <p:spPr>
          <a:xfrm>
            <a:off x="0" y="2841554"/>
            <a:ext cx="5591331" cy="799112"/>
          </a:xfrm>
          <a:prstGeom prst="rect">
            <a:avLst/>
          </a:prstGeom>
        </p:spPr>
        <p:txBody>
          <a:bodyPr vert="horz" wrap="square" lIns="320040" tIns="45720" rIns="91440" bIns="45720" anchor="b" anchorCtr="0">
            <a:noAutofit/>
          </a:bodyPr>
          <a:lstStyle>
            <a:lvl1pPr>
              <a:lnSpc>
                <a:spcPct val="100000"/>
              </a:lnSpc>
              <a:spcBef>
                <a:spcPts val="0"/>
              </a:spcBef>
              <a:defRPr sz="3600" b="0" cap="none" baseline="0">
                <a:solidFill>
                  <a:schemeClr val="tx1"/>
                </a:solidFill>
                <a:latin typeface="+mj-lt"/>
              </a:defRPr>
            </a:lvl1pPr>
          </a:lstStyle>
          <a:p>
            <a:r>
              <a:rPr lang="en-US" dirty="0"/>
              <a:t>Click to Insert Title</a:t>
            </a:r>
          </a:p>
        </p:txBody>
      </p:sp>
      <p:sp>
        <p:nvSpPr>
          <p:cNvPr id="11" name="Rectangle 9">
            <a:extLst>
              <a:ext uri="{FF2B5EF4-FFF2-40B4-BE49-F238E27FC236}">
                <a16:creationId xmlns:a16="http://schemas.microsoft.com/office/drawing/2014/main" id="{0A31A22A-9A87-3541-9476-E52DA2CB0994}"/>
              </a:ext>
            </a:extLst>
          </p:cNvPr>
          <p:cNvSpPr>
            <a:spLocks noGrp="1" noChangeArrowheads="1"/>
          </p:cNvSpPr>
          <p:nvPr>
            <p:ph type="subTitle" idx="1" hasCustomPrompt="1"/>
          </p:nvPr>
        </p:nvSpPr>
        <p:spPr>
          <a:xfrm>
            <a:off x="0" y="3826265"/>
            <a:ext cx="5591331" cy="584775"/>
          </a:xfrm>
          <a:prstGeom prst="rect">
            <a:avLst/>
          </a:prstGeom>
        </p:spPr>
        <p:txBody>
          <a:bodyPr vert="horz" wrap="square" lIns="320040" tIns="45720" rIns="91440" bIns="45720" anchor="t" anchorCtr="0">
            <a:noAutofit/>
          </a:bodyPr>
          <a:lstStyle>
            <a:lvl1pPr marL="0" indent="0">
              <a:lnSpc>
                <a:spcPct val="100000"/>
              </a:lnSpc>
              <a:spcBef>
                <a:spcPts val="0"/>
              </a:spcBef>
              <a:buFont typeface="Wingdings" pitchFamily="2" charset="2"/>
              <a:buNone/>
              <a:defRPr sz="1600" b="0" cap="none" spc="100" baseline="0">
                <a:solidFill>
                  <a:schemeClr val="tx2"/>
                </a:solidFill>
                <a:latin typeface="+mn-lt"/>
                <a:cs typeface="Arial" pitchFamily="34" charset="0"/>
              </a:defRPr>
            </a:lvl1pPr>
          </a:lstStyle>
          <a:p>
            <a:r>
              <a:rPr lang="en-US" dirty="0"/>
              <a:t>SUBTITLE </a:t>
            </a:r>
            <a:r>
              <a:rPr lang="mr-IN" dirty="0"/>
              <a:t>–</a:t>
            </a:r>
            <a:r>
              <a:rPr lang="en-US" dirty="0"/>
              <a:t> ALL CAPS, TRACKING AT 1 PT  </a:t>
            </a:r>
          </a:p>
        </p:txBody>
      </p:sp>
      <p:sp>
        <p:nvSpPr>
          <p:cNvPr id="4" name="Slide Number Placeholder 3">
            <a:extLst>
              <a:ext uri="{FF2B5EF4-FFF2-40B4-BE49-F238E27FC236}">
                <a16:creationId xmlns:a16="http://schemas.microsoft.com/office/drawing/2014/main" id="{76933D53-45C0-034B-A999-0D1AF6D6CCB7}"/>
              </a:ext>
              <a:ext uri="{C183D7F6-B498-43B3-948B-1728B52AA6E4}">
                <adec:decorative xmlns:adec="http://schemas.microsoft.com/office/drawing/2017/decorative" val="1"/>
              </a:ext>
            </a:extLst>
          </p:cNvPr>
          <p:cNvSpPr>
            <a:spLocks noGrp="1"/>
          </p:cNvSpPr>
          <p:nvPr>
            <p:ph type="sldNum" sz="quarter" idx="11"/>
          </p:nvPr>
        </p:nvSpPr>
        <p:spPr>
          <a:xfrm>
            <a:off x="0" y="6492875"/>
            <a:ext cx="481075" cy="365125"/>
          </a:xfrm>
          <a:prstGeom prst="rect">
            <a:avLst/>
          </a:prstGeom>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238649543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0_Option 1: Section Divider">
    <p:spTree>
      <p:nvGrpSpPr>
        <p:cNvPr id="1" name=""/>
        <p:cNvGrpSpPr/>
        <p:nvPr/>
      </p:nvGrpSpPr>
      <p:grpSpPr>
        <a:xfrm>
          <a:off x="0" y="0"/>
          <a:ext cx="0" cy="0"/>
          <a:chOff x="0" y="0"/>
          <a:chExt cx="0" cy="0"/>
        </a:xfrm>
      </p:grpSpPr>
      <p:sp>
        <p:nvSpPr>
          <p:cNvPr id="2" name="Parallelogram 1">
            <a:extLst>
              <a:ext uri="{FF2B5EF4-FFF2-40B4-BE49-F238E27FC236}">
                <a16:creationId xmlns:a16="http://schemas.microsoft.com/office/drawing/2014/main" id="{C4FA14DA-1153-FA47-8CB7-3D75FE51AD15}"/>
              </a:ext>
              <a:ext uri="{C183D7F6-B498-43B3-948B-1728B52AA6E4}">
                <adec:decorative xmlns:adec="http://schemas.microsoft.com/office/drawing/2017/decorative" val="1"/>
              </a:ext>
            </a:extLst>
          </p:cNvPr>
          <p:cNvSpPr/>
          <p:nvPr userDrawn="1"/>
        </p:nvSpPr>
        <p:spPr bwMode="auto">
          <a:xfrm>
            <a:off x="4912152" y="0"/>
            <a:ext cx="2619632" cy="6400800"/>
          </a:xfrm>
          <a:prstGeom prst="parallelogram">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BC9F110-2C80-5842-8F76-B9CDBDEF81D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73"/>
          <a:stretch/>
        </p:blipFill>
        <p:spPr>
          <a:xfrm flipH="1">
            <a:off x="5805680" y="-4667"/>
            <a:ext cx="6386320" cy="6413500"/>
          </a:xfrm>
          <a:prstGeom prst="rect">
            <a:avLst/>
          </a:prstGeom>
        </p:spPr>
      </p:pic>
      <p:cxnSp>
        <p:nvCxnSpPr>
          <p:cNvPr id="15" name="Straight Connector 14">
            <a:extLst>
              <a:ext uri="{FF2B5EF4-FFF2-40B4-BE49-F238E27FC236}">
                <a16:creationId xmlns:a16="http://schemas.microsoft.com/office/drawing/2014/main" id="{31E94920-9127-E545-8E4F-0A1D6021E098}"/>
              </a:ext>
              <a:ext uri="{C183D7F6-B498-43B3-948B-1728B52AA6E4}">
                <adec:decorative xmlns:adec="http://schemas.microsoft.com/office/drawing/2017/decorative" val="1"/>
              </a:ext>
            </a:extLst>
          </p:cNvPr>
          <p:cNvCxnSpPr/>
          <p:nvPr userDrawn="1"/>
        </p:nvCxnSpPr>
        <p:spPr>
          <a:xfrm>
            <a:off x="293919" y="2841554"/>
            <a:ext cx="599609"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3" name="Rectangle 8">
            <a:extLst>
              <a:ext uri="{FF2B5EF4-FFF2-40B4-BE49-F238E27FC236}">
                <a16:creationId xmlns:a16="http://schemas.microsoft.com/office/drawing/2014/main" id="{A29B0429-38F6-0D41-92F7-5B07E03CBE86}"/>
              </a:ext>
            </a:extLst>
          </p:cNvPr>
          <p:cNvSpPr>
            <a:spLocks noGrp="1" noChangeArrowheads="1"/>
          </p:cNvSpPr>
          <p:nvPr>
            <p:ph type="ctrTitle" hasCustomPrompt="1"/>
          </p:nvPr>
        </p:nvSpPr>
        <p:spPr>
          <a:xfrm>
            <a:off x="0" y="2841554"/>
            <a:ext cx="5591331" cy="799112"/>
          </a:xfrm>
          <a:prstGeom prst="rect">
            <a:avLst/>
          </a:prstGeom>
        </p:spPr>
        <p:txBody>
          <a:bodyPr vert="horz" wrap="square" lIns="320040" tIns="45720" rIns="91440" bIns="45720" anchor="b" anchorCtr="0">
            <a:noAutofit/>
          </a:bodyPr>
          <a:lstStyle>
            <a:lvl1pPr>
              <a:lnSpc>
                <a:spcPct val="100000"/>
              </a:lnSpc>
              <a:spcBef>
                <a:spcPts val="0"/>
              </a:spcBef>
              <a:defRPr sz="3600" b="0" cap="none" baseline="0">
                <a:solidFill>
                  <a:schemeClr val="tx1"/>
                </a:solidFill>
                <a:latin typeface="+mj-lt"/>
              </a:defRPr>
            </a:lvl1pPr>
          </a:lstStyle>
          <a:p>
            <a:r>
              <a:rPr lang="en-US" dirty="0"/>
              <a:t>Click to Insert Title</a:t>
            </a:r>
          </a:p>
        </p:txBody>
      </p:sp>
      <p:sp>
        <p:nvSpPr>
          <p:cNvPr id="14" name="Rectangle 9">
            <a:extLst>
              <a:ext uri="{FF2B5EF4-FFF2-40B4-BE49-F238E27FC236}">
                <a16:creationId xmlns:a16="http://schemas.microsoft.com/office/drawing/2014/main" id="{9A4B9128-D108-7146-8813-47162A03DA6B}"/>
              </a:ext>
            </a:extLst>
          </p:cNvPr>
          <p:cNvSpPr>
            <a:spLocks noGrp="1" noChangeArrowheads="1"/>
          </p:cNvSpPr>
          <p:nvPr>
            <p:ph type="subTitle" idx="1" hasCustomPrompt="1"/>
          </p:nvPr>
        </p:nvSpPr>
        <p:spPr>
          <a:xfrm>
            <a:off x="0" y="3826265"/>
            <a:ext cx="5591331" cy="584775"/>
          </a:xfrm>
          <a:prstGeom prst="rect">
            <a:avLst/>
          </a:prstGeom>
        </p:spPr>
        <p:txBody>
          <a:bodyPr vert="horz" wrap="square" lIns="320040" tIns="45720" rIns="91440" bIns="45720" anchor="t" anchorCtr="0">
            <a:noAutofit/>
          </a:bodyPr>
          <a:lstStyle>
            <a:lvl1pPr marL="0" indent="0">
              <a:lnSpc>
                <a:spcPct val="100000"/>
              </a:lnSpc>
              <a:spcBef>
                <a:spcPts val="0"/>
              </a:spcBef>
              <a:buFont typeface="Wingdings" pitchFamily="2" charset="2"/>
              <a:buNone/>
              <a:defRPr sz="1600" b="0" cap="none" spc="100" baseline="0">
                <a:solidFill>
                  <a:schemeClr val="tx2"/>
                </a:solidFill>
                <a:latin typeface="+mn-lt"/>
                <a:cs typeface="Arial" pitchFamily="34" charset="0"/>
              </a:defRPr>
            </a:lvl1pPr>
          </a:lstStyle>
          <a:p>
            <a:r>
              <a:rPr lang="en-US" dirty="0"/>
              <a:t>SUBTITLE </a:t>
            </a:r>
            <a:r>
              <a:rPr lang="mr-IN" dirty="0"/>
              <a:t>–</a:t>
            </a:r>
            <a:r>
              <a:rPr lang="en-US" dirty="0"/>
              <a:t> ALL CAPS, TRACKING AT 1 PT  </a:t>
            </a:r>
          </a:p>
        </p:txBody>
      </p:sp>
      <p:sp>
        <p:nvSpPr>
          <p:cNvPr id="5" name="Slide Number Placeholder 4">
            <a:extLst>
              <a:ext uri="{FF2B5EF4-FFF2-40B4-BE49-F238E27FC236}">
                <a16:creationId xmlns:a16="http://schemas.microsoft.com/office/drawing/2014/main" id="{9D20D79E-3C3D-5444-A226-8A5D2858F954}"/>
              </a:ext>
              <a:ext uri="{C183D7F6-B498-43B3-948B-1728B52AA6E4}">
                <adec:decorative xmlns:adec="http://schemas.microsoft.com/office/drawing/2017/decorative" val="1"/>
              </a:ext>
            </a:extLst>
          </p:cNvPr>
          <p:cNvSpPr>
            <a:spLocks noGrp="1"/>
          </p:cNvSpPr>
          <p:nvPr>
            <p:ph type="sldNum" sz="quarter" idx="11"/>
          </p:nvPr>
        </p:nvSpPr>
        <p:spPr>
          <a:xfrm>
            <a:off x="0" y="6492875"/>
            <a:ext cx="481075" cy="365125"/>
          </a:xfrm>
          <a:prstGeom prst="rect">
            <a:avLst/>
          </a:prstGeom>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291542151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5_Option 1: Section Divid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75449D5-8DFD-974A-9C43-347D20D4C0D8}"/>
              </a:ext>
              <a:ext uri="{C183D7F6-B498-43B3-948B-1728B52AA6E4}">
                <adec:decorative xmlns:adec="http://schemas.microsoft.com/office/drawing/2017/decorative" val="1"/>
              </a:ext>
            </a:extLst>
          </p:cNvPr>
          <p:cNvSpPr/>
          <p:nvPr userDrawn="1"/>
        </p:nvSpPr>
        <p:spPr>
          <a:xfrm>
            <a:off x="-1" y="0"/>
            <a:ext cx="7236823" cy="6478361"/>
          </a:xfrm>
          <a:prstGeom prst="rect">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D3523F93-E23D-3049-9612-B17EC52AAC5E}"/>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a:stretch/>
        </p:blipFill>
        <p:spPr>
          <a:xfrm rot="10800000" flipV="1">
            <a:off x="5374105" y="431074"/>
            <a:ext cx="6817894" cy="5597312"/>
          </a:xfrm>
          <a:prstGeom prst="rect">
            <a:avLst/>
          </a:prstGeom>
        </p:spPr>
      </p:pic>
      <p:sp>
        <p:nvSpPr>
          <p:cNvPr id="8" name="Rectangle 8"/>
          <p:cNvSpPr>
            <a:spLocks noGrp="1" noChangeArrowheads="1"/>
          </p:cNvSpPr>
          <p:nvPr userDrawn="1">
            <p:ph type="ctrTitle" hasCustomPrompt="1"/>
          </p:nvPr>
        </p:nvSpPr>
        <p:spPr>
          <a:xfrm>
            <a:off x="0" y="927463"/>
            <a:ext cx="4873669" cy="1323439"/>
          </a:xfrm>
          <a:prstGeom prst="rect">
            <a:avLst/>
          </a:prstGeom>
        </p:spPr>
        <p:txBody>
          <a:bodyPr vert="horz" wrap="square" lIns="548640" tIns="45720" rIns="91440" bIns="45720" anchor="t" anchorCtr="0">
            <a:spAutoFit/>
          </a:bodyPr>
          <a:lstStyle>
            <a:lvl1pPr>
              <a:lnSpc>
                <a:spcPct val="100000"/>
              </a:lnSpc>
              <a:spcBef>
                <a:spcPts val="0"/>
              </a:spcBef>
              <a:defRPr sz="4000" b="0" i="0" cap="none" baseline="0">
                <a:solidFill>
                  <a:schemeClr val="bg1"/>
                </a:solidFill>
                <a:latin typeface="+mj-lt"/>
              </a:defRPr>
            </a:lvl1pPr>
          </a:lstStyle>
          <a:p>
            <a:r>
              <a:rPr lang="en-US" dirty="0"/>
              <a:t>Click to Insert Title</a:t>
            </a:r>
          </a:p>
        </p:txBody>
      </p:sp>
      <p:sp>
        <p:nvSpPr>
          <p:cNvPr id="17" name="Rectangle 9"/>
          <p:cNvSpPr>
            <a:spLocks noGrp="1" noChangeArrowheads="1"/>
          </p:cNvSpPr>
          <p:nvPr userDrawn="1">
            <p:ph type="subTitle" idx="1" hasCustomPrompt="1"/>
          </p:nvPr>
        </p:nvSpPr>
        <p:spPr>
          <a:xfrm>
            <a:off x="-2" y="606283"/>
            <a:ext cx="4873672" cy="309305"/>
          </a:xfrm>
          <a:prstGeom prst="rect">
            <a:avLst/>
          </a:prstGeom>
        </p:spPr>
        <p:txBody>
          <a:bodyPr vert="horz" wrap="square" lIns="548640" tIns="45720" rIns="91440" bIns="45720" anchor="t" anchorCtr="0">
            <a:noAutofit/>
          </a:bodyPr>
          <a:lstStyle>
            <a:lvl1pPr marL="0" indent="0">
              <a:lnSpc>
                <a:spcPct val="100000"/>
              </a:lnSpc>
              <a:spcBef>
                <a:spcPts val="0"/>
              </a:spcBef>
              <a:buFont typeface="Wingdings" pitchFamily="2" charset="2"/>
              <a:buNone/>
              <a:defRPr sz="1200" b="0" cap="none" spc="100" baseline="0">
                <a:solidFill>
                  <a:schemeClr val="accent6"/>
                </a:solidFill>
                <a:latin typeface="+mn-lt"/>
                <a:cs typeface="Arial" pitchFamily="34" charset="0"/>
              </a:defRPr>
            </a:lvl1pPr>
          </a:lstStyle>
          <a:p>
            <a:r>
              <a:rPr lang="en-US" dirty="0"/>
              <a:t>LEAD-IN TEXT</a:t>
            </a:r>
          </a:p>
        </p:txBody>
      </p:sp>
      <p:sp>
        <p:nvSpPr>
          <p:cNvPr id="3" name="Rectangle 2">
            <a:extLst>
              <a:ext uri="{FF2B5EF4-FFF2-40B4-BE49-F238E27FC236}">
                <a16:creationId xmlns:a16="http://schemas.microsoft.com/office/drawing/2014/main" id="{368AF4B4-03CD-194B-9F87-A84FE593BF8E}"/>
              </a:ext>
              <a:ext uri="{C183D7F6-B498-43B3-948B-1728B52AA6E4}">
                <adec:decorative xmlns:adec="http://schemas.microsoft.com/office/drawing/2017/decorative" val="1"/>
              </a:ext>
            </a:extLst>
          </p:cNvPr>
          <p:cNvSpPr/>
          <p:nvPr userDrawn="1"/>
        </p:nvSpPr>
        <p:spPr>
          <a:xfrm>
            <a:off x="0" y="927463"/>
            <a:ext cx="182880" cy="653143"/>
          </a:xfrm>
          <a:prstGeom prst="rect">
            <a:avLst/>
          </a:prstGeom>
          <a:solidFill>
            <a:schemeClr val="accent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a:extLst>
              <a:ext uri="{FF2B5EF4-FFF2-40B4-BE49-F238E27FC236}">
                <a16:creationId xmlns:a16="http://schemas.microsoft.com/office/drawing/2014/main" id="{A6E1EB11-4B66-E44A-B190-1C8D9CD05DA3}"/>
              </a:ext>
              <a:ext uri="{C183D7F6-B498-43B3-948B-1728B52AA6E4}">
                <adec:decorative xmlns:adec="http://schemas.microsoft.com/office/drawing/2017/decorative" val="1"/>
              </a:ext>
            </a:extLst>
          </p:cNvPr>
          <p:cNvSpPr>
            <a:spLocks noGrp="1"/>
          </p:cNvSpPr>
          <p:nvPr>
            <p:ph type="sldNum" sz="quarter" idx="11"/>
          </p:nvPr>
        </p:nvSpPr>
        <p:spPr>
          <a:xfrm>
            <a:off x="0" y="6492875"/>
            <a:ext cx="481075" cy="365125"/>
          </a:xfrm>
          <a:prstGeom prst="rect">
            <a:avLst/>
          </a:prstGeom>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342629843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Option 1: Section Divider">
    <p:spTree>
      <p:nvGrpSpPr>
        <p:cNvPr id="1" name=""/>
        <p:cNvGrpSpPr/>
        <p:nvPr/>
      </p:nvGrpSpPr>
      <p:grpSpPr>
        <a:xfrm>
          <a:off x="0" y="0"/>
          <a:ext cx="0" cy="0"/>
          <a:chOff x="0" y="0"/>
          <a:chExt cx="0" cy="0"/>
        </a:xfrm>
      </p:grpSpPr>
      <p:sp>
        <p:nvSpPr>
          <p:cNvPr id="8" name="Rectangle 8"/>
          <p:cNvSpPr>
            <a:spLocks noGrp="1" noChangeArrowheads="1"/>
          </p:cNvSpPr>
          <p:nvPr userDrawn="1">
            <p:ph type="ctrTitle" hasCustomPrompt="1"/>
          </p:nvPr>
        </p:nvSpPr>
        <p:spPr>
          <a:xfrm>
            <a:off x="0" y="2841554"/>
            <a:ext cx="11961876" cy="799112"/>
          </a:xfrm>
          <a:prstGeom prst="rect">
            <a:avLst/>
          </a:prstGeom>
        </p:spPr>
        <p:txBody>
          <a:bodyPr vert="horz" wrap="square" lIns="320040" tIns="45720" rIns="91440" bIns="45720" anchor="b" anchorCtr="0">
            <a:noAutofit/>
          </a:bodyPr>
          <a:lstStyle>
            <a:lvl1pPr>
              <a:lnSpc>
                <a:spcPct val="100000"/>
              </a:lnSpc>
              <a:spcBef>
                <a:spcPts val="0"/>
              </a:spcBef>
              <a:defRPr sz="3600" b="0" cap="none" baseline="0">
                <a:solidFill>
                  <a:schemeClr val="tx1"/>
                </a:solidFill>
                <a:latin typeface="+mj-lt"/>
              </a:defRPr>
            </a:lvl1pPr>
          </a:lstStyle>
          <a:p>
            <a:r>
              <a:rPr lang="en-US" dirty="0"/>
              <a:t>Click to Insert Title</a:t>
            </a:r>
          </a:p>
        </p:txBody>
      </p:sp>
      <p:sp>
        <p:nvSpPr>
          <p:cNvPr id="17" name="Rectangle 9"/>
          <p:cNvSpPr>
            <a:spLocks noGrp="1" noChangeArrowheads="1"/>
          </p:cNvSpPr>
          <p:nvPr userDrawn="1">
            <p:ph type="subTitle" idx="1" hasCustomPrompt="1"/>
          </p:nvPr>
        </p:nvSpPr>
        <p:spPr>
          <a:xfrm>
            <a:off x="0" y="3826265"/>
            <a:ext cx="11961876" cy="584775"/>
          </a:xfrm>
          <a:prstGeom prst="rect">
            <a:avLst/>
          </a:prstGeom>
        </p:spPr>
        <p:txBody>
          <a:bodyPr vert="horz" wrap="square" lIns="320040" tIns="45720" rIns="91440" bIns="45720" anchor="t" anchorCtr="0">
            <a:noAutofit/>
          </a:bodyPr>
          <a:lstStyle>
            <a:lvl1pPr marL="0" indent="0">
              <a:lnSpc>
                <a:spcPct val="100000"/>
              </a:lnSpc>
              <a:spcBef>
                <a:spcPts val="0"/>
              </a:spcBef>
              <a:buFont typeface="Wingdings" pitchFamily="2" charset="2"/>
              <a:buNone/>
              <a:defRPr sz="1600" b="0" cap="none" spc="100" baseline="0">
                <a:solidFill>
                  <a:schemeClr val="tx2"/>
                </a:solidFill>
                <a:latin typeface="+mn-lt"/>
                <a:cs typeface="Arial" pitchFamily="34" charset="0"/>
              </a:defRPr>
            </a:lvl1pPr>
          </a:lstStyle>
          <a:p>
            <a:r>
              <a:rPr lang="en-US" dirty="0"/>
              <a:t>SUBTITLE </a:t>
            </a:r>
            <a:r>
              <a:rPr lang="mr-IN" dirty="0"/>
              <a:t>–</a:t>
            </a:r>
            <a:r>
              <a:rPr lang="en-US" dirty="0"/>
              <a:t> ALL CAPS, TRACKING AT 1 PT  </a:t>
            </a:r>
          </a:p>
        </p:txBody>
      </p:sp>
      <p:sp>
        <p:nvSpPr>
          <p:cNvPr id="7" name="Slide Number Placeholder 6">
            <a:extLst>
              <a:ext uri="{FF2B5EF4-FFF2-40B4-BE49-F238E27FC236}">
                <a16:creationId xmlns:a16="http://schemas.microsoft.com/office/drawing/2014/main" id="{6CC8D905-1967-2A4A-A8B7-AD9D27CEDA64}"/>
              </a:ext>
              <a:ext uri="{C183D7F6-B498-43B3-948B-1728B52AA6E4}">
                <adec:decorative xmlns:adec="http://schemas.microsoft.com/office/drawing/2017/decorative" val="1"/>
              </a:ext>
            </a:extLst>
          </p:cNvPr>
          <p:cNvSpPr>
            <a:spLocks noGrp="1"/>
          </p:cNvSpPr>
          <p:nvPr>
            <p:ph type="sldNum" sz="quarter" idx="11"/>
          </p:nvPr>
        </p:nvSpPr>
        <p:spPr>
          <a:xfrm>
            <a:off x="0" y="6492875"/>
            <a:ext cx="481075" cy="365125"/>
          </a:xfrm>
          <a:prstGeom prst="rect">
            <a:avLst/>
          </a:prstGeom>
        </p:spPr>
        <p:txBody>
          <a:bodyPr/>
          <a:lstStyle/>
          <a:p>
            <a:fld id="{59E3E2AC-ACB3-5544-BE29-32D30D23532C}" type="slidenum">
              <a:rPr lang="en-US" smtClean="0"/>
              <a:pPr/>
              <a:t>‹#›</a:t>
            </a:fld>
            <a:r>
              <a:rPr lang="en-US" dirty="0"/>
              <a:t> </a:t>
            </a:r>
          </a:p>
        </p:txBody>
      </p:sp>
      <p:cxnSp>
        <p:nvCxnSpPr>
          <p:cNvPr id="6" name="Straight Connector 5">
            <a:extLst>
              <a:ext uri="{FF2B5EF4-FFF2-40B4-BE49-F238E27FC236}">
                <a16:creationId xmlns:a16="http://schemas.microsoft.com/office/drawing/2014/main" id="{367B56DD-B713-4542-BAFE-48FFB6478C98}"/>
              </a:ext>
              <a:ext uri="{C183D7F6-B498-43B3-948B-1728B52AA6E4}">
                <adec:decorative xmlns:adec="http://schemas.microsoft.com/office/drawing/2017/decorative" val="1"/>
              </a:ext>
            </a:extLst>
          </p:cNvPr>
          <p:cNvCxnSpPr/>
          <p:nvPr userDrawn="1"/>
        </p:nvCxnSpPr>
        <p:spPr>
          <a:xfrm>
            <a:off x="293919" y="2841554"/>
            <a:ext cx="599609"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247182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Option 1: Section Divider">
    <p:bg>
      <p:bgPr>
        <a:solidFill>
          <a:schemeClr val="tx1"/>
        </a:solidFill>
        <a:effectLst/>
      </p:bgPr>
    </p:bg>
    <p:spTree>
      <p:nvGrpSpPr>
        <p:cNvPr id="1" name=""/>
        <p:cNvGrpSpPr/>
        <p:nvPr/>
      </p:nvGrpSpPr>
      <p:grpSpPr>
        <a:xfrm>
          <a:off x="0" y="0"/>
          <a:ext cx="0" cy="0"/>
          <a:chOff x="0" y="0"/>
          <a:chExt cx="0" cy="0"/>
        </a:xfrm>
      </p:grpSpPr>
      <p:pic>
        <p:nvPicPr>
          <p:cNvPr id="12" name="Picture 11" descr="A person and two children reading a book in a library&#10;&#10;Description automatically generated with low confidence">
            <a:extLst>
              <a:ext uri="{FF2B5EF4-FFF2-40B4-BE49-F238E27FC236}">
                <a16:creationId xmlns:a16="http://schemas.microsoft.com/office/drawing/2014/main" id="{28F6DE9A-87B9-A5A6-C281-13AFEED85578}"/>
              </a:ext>
            </a:extLst>
          </p:cNvPr>
          <p:cNvPicPr>
            <a:picLocks noChangeAspect="1"/>
          </p:cNvPicPr>
          <p:nvPr userDrawn="1"/>
        </p:nvPicPr>
        <p:blipFill rotWithShape="1">
          <a:blip r:embed="rId2" cstate="print">
            <a:alphaModFix amt="77000"/>
            <a:extLst>
              <a:ext uri="{28A0092B-C50C-407E-A947-70E740481C1C}">
                <a14:useLocalDpi xmlns:a14="http://schemas.microsoft.com/office/drawing/2010/main" val="0"/>
              </a:ext>
            </a:extLst>
          </a:blip>
          <a:srcRect/>
          <a:stretch/>
        </p:blipFill>
        <p:spPr>
          <a:xfrm flipH="1">
            <a:off x="2423632" y="-1"/>
            <a:ext cx="9768368" cy="6379357"/>
          </a:xfrm>
          <a:prstGeom prst="rect">
            <a:avLst/>
          </a:prstGeom>
          <a:solidFill>
            <a:schemeClr val="tx1"/>
          </a:solidFill>
        </p:spPr>
      </p:pic>
      <p:sp>
        <p:nvSpPr>
          <p:cNvPr id="10" name="Rectangle 9">
            <a:extLst>
              <a:ext uri="{FF2B5EF4-FFF2-40B4-BE49-F238E27FC236}">
                <a16:creationId xmlns:a16="http://schemas.microsoft.com/office/drawing/2014/main" id="{47613669-40B0-972C-5E73-DC2FF31A26C0}"/>
              </a:ext>
            </a:extLst>
          </p:cNvPr>
          <p:cNvSpPr/>
          <p:nvPr userDrawn="1"/>
        </p:nvSpPr>
        <p:spPr>
          <a:xfrm>
            <a:off x="-2" y="1"/>
            <a:ext cx="11548535" cy="6431539"/>
          </a:xfrm>
          <a:prstGeom prst="rect">
            <a:avLst/>
          </a:prstGeom>
          <a:gradFill>
            <a:gsLst>
              <a:gs pos="71000">
                <a:srgbClr val="000000">
                  <a:alpha val="62646"/>
                </a:srgbClr>
              </a:gs>
              <a:gs pos="100000">
                <a:schemeClr val="tx1">
                  <a:alpha val="0"/>
                </a:schemeClr>
              </a:gs>
              <a:gs pos="46000">
                <a:srgbClr val="000000">
                  <a:alpha val="85000"/>
                </a:srgbClr>
              </a:gs>
              <a:gs pos="25000">
                <a:schemeClr val="tx1"/>
              </a:gs>
            </a:gsLst>
            <a:lin ang="0" scaled="1"/>
          </a:gra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8"/>
          <p:cNvSpPr>
            <a:spLocks noGrp="1" noChangeArrowheads="1"/>
          </p:cNvSpPr>
          <p:nvPr userDrawn="1">
            <p:ph type="ctrTitle" hasCustomPrompt="1"/>
          </p:nvPr>
        </p:nvSpPr>
        <p:spPr>
          <a:xfrm>
            <a:off x="0" y="2841554"/>
            <a:ext cx="11961876" cy="799112"/>
          </a:xfrm>
          <a:prstGeom prst="rect">
            <a:avLst/>
          </a:prstGeom>
        </p:spPr>
        <p:txBody>
          <a:bodyPr vert="horz" wrap="square" lIns="320040" tIns="45720" rIns="91440" bIns="45720" anchor="b" anchorCtr="0">
            <a:noAutofit/>
          </a:bodyPr>
          <a:lstStyle>
            <a:lvl1pPr>
              <a:lnSpc>
                <a:spcPct val="100000"/>
              </a:lnSpc>
              <a:spcBef>
                <a:spcPts val="0"/>
              </a:spcBef>
              <a:defRPr sz="3600" b="0" cap="none" baseline="0">
                <a:solidFill>
                  <a:schemeClr val="bg1"/>
                </a:solidFill>
                <a:latin typeface="+mj-lt"/>
              </a:defRPr>
            </a:lvl1pPr>
          </a:lstStyle>
          <a:p>
            <a:r>
              <a:rPr lang="en-US" dirty="0"/>
              <a:t>Click to Insert Title</a:t>
            </a:r>
          </a:p>
        </p:txBody>
      </p:sp>
      <p:sp>
        <p:nvSpPr>
          <p:cNvPr id="17" name="Rectangle 9"/>
          <p:cNvSpPr>
            <a:spLocks noGrp="1" noChangeArrowheads="1"/>
          </p:cNvSpPr>
          <p:nvPr userDrawn="1">
            <p:ph type="subTitle" idx="1" hasCustomPrompt="1"/>
          </p:nvPr>
        </p:nvSpPr>
        <p:spPr>
          <a:xfrm>
            <a:off x="0" y="3826265"/>
            <a:ext cx="11961876" cy="584775"/>
          </a:xfrm>
          <a:prstGeom prst="rect">
            <a:avLst/>
          </a:prstGeom>
        </p:spPr>
        <p:txBody>
          <a:bodyPr vert="horz" wrap="square" lIns="320040" tIns="45720" rIns="91440" bIns="45720" anchor="t" anchorCtr="0">
            <a:noAutofit/>
          </a:bodyPr>
          <a:lstStyle>
            <a:lvl1pPr marL="0" indent="0">
              <a:lnSpc>
                <a:spcPct val="100000"/>
              </a:lnSpc>
              <a:spcBef>
                <a:spcPts val="0"/>
              </a:spcBef>
              <a:buFont typeface="Wingdings" pitchFamily="2" charset="2"/>
              <a:buNone/>
              <a:defRPr sz="1600" b="0" cap="none" spc="100" baseline="0">
                <a:solidFill>
                  <a:schemeClr val="accent6"/>
                </a:solidFill>
                <a:latin typeface="+mn-lt"/>
                <a:cs typeface="Arial" pitchFamily="34" charset="0"/>
              </a:defRPr>
            </a:lvl1pPr>
          </a:lstStyle>
          <a:p>
            <a:r>
              <a:rPr lang="en-US" dirty="0"/>
              <a:t>SUBTITLE </a:t>
            </a:r>
            <a:r>
              <a:rPr lang="mr-IN" dirty="0"/>
              <a:t>–</a:t>
            </a:r>
            <a:r>
              <a:rPr lang="en-US" dirty="0"/>
              <a:t> ALL CAPS, TRACKING AT 1 PT  </a:t>
            </a:r>
          </a:p>
        </p:txBody>
      </p:sp>
      <p:sp>
        <p:nvSpPr>
          <p:cNvPr id="4" name="Slide Number Placeholder 3">
            <a:extLst>
              <a:ext uri="{FF2B5EF4-FFF2-40B4-BE49-F238E27FC236}">
                <a16:creationId xmlns:a16="http://schemas.microsoft.com/office/drawing/2014/main" id="{52724771-A539-E843-9675-BD1E23EA16F5}"/>
              </a:ext>
              <a:ext uri="{C183D7F6-B498-43B3-948B-1728B52AA6E4}">
                <adec:decorative xmlns:adec="http://schemas.microsoft.com/office/drawing/2017/decorative" val="1"/>
              </a:ext>
            </a:extLst>
          </p:cNvPr>
          <p:cNvSpPr>
            <a:spLocks noGrp="1"/>
          </p:cNvSpPr>
          <p:nvPr>
            <p:ph type="sldNum" sz="quarter" idx="11"/>
          </p:nvPr>
        </p:nvSpPr>
        <p:spPr>
          <a:xfrm>
            <a:off x="0" y="6492875"/>
            <a:ext cx="481075" cy="365125"/>
          </a:xfrm>
          <a:prstGeom prst="rect">
            <a:avLst/>
          </a:prstGeom>
        </p:spPr>
        <p:txBody>
          <a:bodyPr/>
          <a:lstStyle/>
          <a:p>
            <a:fld id="{59E3E2AC-ACB3-5544-BE29-32D30D23532C}" type="slidenum">
              <a:rPr lang="en-US" smtClean="0"/>
              <a:pPr/>
              <a:t>‹#›</a:t>
            </a:fld>
            <a:r>
              <a:rPr lang="en-US" dirty="0"/>
              <a:t> </a:t>
            </a:r>
          </a:p>
        </p:txBody>
      </p:sp>
      <p:cxnSp>
        <p:nvCxnSpPr>
          <p:cNvPr id="7" name="Straight Connector 6">
            <a:extLst>
              <a:ext uri="{FF2B5EF4-FFF2-40B4-BE49-F238E27FC236}">
                <a16:creationId xmlns:a16="http://schemas.microsoft.com/office/drawing/2014/main" id="{E8D21989-9E9A-5D40-90F9-5C0FD5885B32}"/>
              </a:ext>
              <a:ext uri="{C183D7F6-B498-43B3-948B-1728B52AA6E4}">
                <adec:decorative xmlns:adec="http://schemas.microsoft.com/office/drawing/2017/decorative" val="1"/>
              </a:ext>
            </a:extLst>
          </p:cNvPr>
          <p:cNvCxnSpPr/>
          <p:nvPr userDrawn="1"/>
        </p:nvCxnSpPr>
        <p:spPr>
          <a:xfrm>
            <a:off x="293919" y="2841554"/>
            <a:ext cx="599609"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22307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_Option 1: Section Divider">
    <p:bg>
      <p:bgPr>
        <a:solidFill>
          <a:schemeClr val="tx2"/>
        </a:solidFill>
        <a:effectLst/>
      </p:bgPr>
    </p:bg>
    <p:spTree>
      <p:nvGrpSpPr>
        <p:cNvPr id="1" name=""/>
        <p:cNvGrpSpPr/>
        <p:nvPr/>
      </p:nvGrpSpPr>
      <p:grpSpPr>
        <a:xfrm>
          <a:off x="0" y="0"/>
          <a:ext cx="0" cy="0"/>
          <a:chOff x="0" y="0"/>
          <a:chExt cx="0" cy="0"/>
        </a:xfrm>
      </p:grpSpPr>
      <p:sp>
        <p:nvSpPr>
          <p:cNvPr id="8" name="Rectangle 8"/>
          <p:cNvSpPr>
            <a:spLocks noGrp="1" noChangeArrowheads="1"/>
          </p:cNvSpPr>
          <p:nvPr userDrawn="1">
            <p:ph type="ctrTitle" hasCustomPrompt="1"/>
          </p:nvPr>
        </p:nvSpPr>
        <p:spPr>
          <a:xfrm>
            <a:off x="0" y="2841554"/>
            <a:ext cx="11961876" cy="799112"/>
          </a:xfrm>
          <a:prstGeom prst="rect">
            <a:avLst/>
          </a:prstGeom>
        </p:spPr>
        <p:txBody>
          <a:bodyPr vert="horz" wrap="square" lIns="320040" tIns="45720" rIns="91440" bIns="45720" anchor="b" anchorCtr="0">
            <a:noAutofit/>
          </a:bodyPr>
          <a:lstStyle>
            <a:lvl1pPr>
              <a:lnSpc>
                <a:spcPct val="100000"/>
              </a:lnSpc>
              <a:spcBef>
                <a:spcPts val="0"/>
              </a:spcBef>
              <a:defRPr sz="3600" b="0" cap="none" baseline="0">
                <a:solidFill>
                  <a:schemeClr val="bg1"/>
                </a:solidFill>
                <a:latin typeface="+mj-lt"/>
              </a:defRPr>
            </a:lvl1pPr>
          </a:lstStyle>
          <a:p>
            <a:r>
              <a:rPr lang="en-US" dirty="0"/>
              <a:t>Click to Insert Title</a:t>
            </a:r>
          </a:p>
        </p:txBody>
      </p:sp>
      <p:sp>
        <p:nvSpPr>
          <p:cNvPr id="17" name="Rectangle 9"/>
          <p:cNvSpPr>
            <a:spLocks noGrp="1" noChangeArrowheads="1"/>
          </p:cNvSpPr>
          <p:nvPr userDrawn="1">
            <p:ph type="subTitle" idx="1" hasCustomPrompt="1"/>
          </p:nvPr>
        </p:nvSpPr>
        <p:spPr>
          <a:xfrm>
            <a:off x="0" y="3826265"/>
            <a:ext cx="11961876" cy="584775"/>
          </a:xfrm>
          <a:prstGeom prst="rect">
            <a:avLst/>
          </a:prstGeom>
        </p:spPr>
        <p:txBody>
          <a:bodyPr vert="horz" wrap="square" lIns="320040" tIns="45720" rIns="91440" bIns="45720" anchor="t" anchorCtr="0">
            <a:noAutofit/>
          </a:bodyPr>
          <a:lstStyle>
            <a:lvl1pPr marL="0" indent="0">
              <a:lnSpc>
                <a:spcPct val="100000"/>
              </a:lnSpc>
              <a:spcBef>
                <a:spcPts val="0"/>
              </a:spcBef>
              <a:buFont typeface="Wingdings" pitchFamily="2" charset="2"/>
              <a:buNone/>
              <a:defRPr sz="1600" b="0" cap="none" spc="100" baseline="0">
                <a:solidFill>
                  <a:schemeClr val="bg1"/>
                </a:solidFill>
                <a:latin typeface="+mn-lt"/>
                <a:cs typeface="Arial" pitchFamily="34" charset="0"/>
              </a:defRPr>
            </a:lvl1pPr>
          </a:lstStyle>
          <a:p>
            <a:r>
              <a:rPr lang="en-US" dirty="0"/>
              <a:t>SUBTITLE </a:t>
            </a:r>
            <a:r>
              <a:rPr lang="mr-IN" dirty="0"/>
              <a:t>–</a:t>
            </a:r>
            <a:r>
              <a:rPr lang="en-US" dirty="0"/>
              <a:t> ALL CAPS, TRACKING AT 1 PT  </a:t>
            </a:r>
          </a:p>
        </p:txBody>
      </p:sp>
      <p:sp>
        <p:nvSpPr>
          <p:cNvPr id="3" name="Slide Number Placeholder 2">
            <a:extLst>
              <a:ext uri="{FF2B5EF4-FFF2-40B4-BE49-F238E27FC236}">
                <a16:creationId xmlns:a16="http://schemas.microsoft.com/office/drawing/2014/main" id="{F4B00D6F-FA39-5349-8346-A38D9F585972}"/>
              </a:ext>
              <a:ext uri="{C183D7F6-B498-43B3-948B-1728B52AA6E4}">
                <adec:decorative xmlns:adec="http://schemas.microsoft.com/office/drawing/2017/decorative" val="1"/>
              </a:ext>
            </a:extLst>
          </p:cNvPr>
          <p:cNvSpPr>
            <a:spLocks noGrp="1"/>
          </p:cNvSpPr>
          <p:nvPr>
            <p:ph type="sldNum" sz="quarter" idx="11"/>
          </p:nvPr>
        </p:nvSpPr>
        <p:spPr>
          <a:xfrm>
            <a:off x="0" y="6492875"/>
            <a:ext cx="481075" cy="365125"/>
          </a:xfrm>
          <a:prstGeom prst="rect">
            <a:avLst/>
          </a:prstGeom>
        </p:spPr>
        <p:txBody>
          <a:bodyPr/>
          <a:lstStyle/>
          <a:p>
            <a:fld id="{59E3E2AC-ACB3-5544-BE29-32D30D23532C}" type="slidenum">
              <a:rPr lang="en-US" smtClean="0"/>
              <a:pPr/>
              <a:t>‹#›</a:t>
            </a:fld>
            <a:r>
              <a:rPr lang="en-US" dirty="0"/>
              <a:t> </a:t>
            </a:r>
          </a:p>
        </p:txBody>
      </p:sp>
      <p:cxnSp>
        <p:nvCxnSpPr>
          <p:cNvPr id="7" name="Straight Connector 6">
            <a:extLst>
              <a:ext uri="{FF2B5EF4-FFF2-40B4-BE49-F238E27FC236}">
                <a16:creationId xmlns:a16="http://schemas.microsoft.com/office/drawing/2014/main" id="{7AFA7756-36D8-3547-AE9B-7F6E49C51D7A}"/>
              </a:ext>
              <a:ext uri="{C183D7F6-B498-43B3-948B-1728B52AA6E4}">
                <adec:decorative xmlns:adec="http://schemas.microsoft.com/office/drawing/2017/decorative" val="1"/>
              </a:ext>
            </a:extLst>
          </p:cNvPr>
          <p:cNvCxnSpPr/>
          <p:nvPr userDrawn="1"/>
        </p:nvCxnSpPr>
        <p:spPr>
          <a:xfrm>
            <a:off x="293919" y="2841554"/>
            <a:ext cx="599609"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893469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69496"/>
          </a:xfrm>
          <a:prstGeom prst="rect">
            <a:avLst/>
          </a:prstGeom>
        </p:spPr>
        <p:txBody>
          <a:bodyPr wrap="square">
            <a:spAutoFit/>
          </a:bodyPr>
          <a:lstStyle/>
          <a:p>
            <a:r>
              <a:rPr lang="en-US"/>
              <a:t>Click to edit Master title style</a:t>
            </a:r>
            <a:endParaRPr lang="en-US" dirty="0"/>
          </a:p>
        </p:txBody>
      </p:sp>
      <p:sp>
        <p:nvSpPr>
          <p:cNvPr id="3" name="Footer Placeholder 2"/>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2702D5F6-49AB-FF4F-91A9-ED3D1B4AF6A5}"/>
              </a:ext>
              <a:ext uri="{C183D7F6-B498-43B3-948B-1728B52AA6E4}">
                <adec:decorative xmlns:adec="http://schemas.microsoft.com/office/drawing/2017/decorative" val="1"/>
              </a:ext>
            </a:extLst>
          </p:cNvPr>
          <p:cNvSpPr>
            <a:spLocks noGrp="1"/>
          </p:cNvSpPr>
          <p:nvPr>
            <p:ph type="sldNum" sz="quarter" idx="11"/>
          </p:nvPr>
        </p:nvSpPr>
        <p:spPr>
          <a:xfrm>
            <a:off x="0" y="6492875"/>
            <a:ext cx="481075" cy="365125"/>
          </a:xfrm>
          <a:prstGeom prst="rect">
            <a:avLst/>
          </a:prstGeom>
        </p:spPr>
        <p:txBody>
          <a:bodyPr/>
          <a:lstStyle>
            <a:lvl1pPr>
              <a:defRPr>
                <a:solidFill>
                  <a:schemeClr val="accent6"/>
                </a:solidFill>
              </a:defRPr>
            </a:lvl1p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277809585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2165607-C18A-7641-B015-00A664DE2905}"/>
              </a:ext>
            </a:extLst>
          </p:cNvPr>
          <p:cNvSpPr>
            <a:spLocks noGrp="1"/>
          </p:cNvSpPr>
          <p:nvPr>
            <p:ph type="title" hasCustomPrompt="1"/>
          </p:nvPr>
        </p:nvSpPr>
        <p:spPr/>
        <p:txBody>
          <a:bodyPr/>
          <a:lstStyle/>
          <a:p>
            <a:r>
              <a:rPr lang="en-US" dirty="0"/>
              <a:t>One-line Title</a:t>
            </a:r>
          </a:p>
        </p:txBody>
      </p:sp>
      <p:sp>
        <p:nvSpPr>
          <p:cNvPr id="6" name="Content Placeholder 5"/>
          <p:cNvSpPr>
            <a:spLocks noGrp="1"/>
          </p:cNvSpPr>
          <p:nvPr>
            <p:ph sz="quarter" idx="12" hasCustomPrompt="1"/>
          </p:nvPr>
        </p:nvSpPr>
        <p:spPr>
          <a:xfrm>
            <a:off x="274638" y="1012208"/>
            <a:ext cx="11687237" cy="481360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A0FE5ED3-5434-6345-BEAA-F9BB7D01E276}"/>
              </a:ext>
              <a:ext uri="{C183D7F6-B498-43B3-948B-1728B52AA6E4}">
                <adec:decorative xmlns:adec="http://schemas.microsoft.com/office/drawing/2017/decorative" val="1"/>
              </a:ext>
            </a:extLst>
          </p:cNvPr>
          <p:cNvSpPr>
            <a:spLocks noGrp="1"/>
          </p:cNvSpPr>
          <p:nvPr>
            <p:ph type="sldNum" sz="quarter" idx="13"/>
          </p:nvPr>
        </p:nvSpPr>
        <p:spPr>
          <a:xfrm>
            <a:off x="0" y="6492875"/>
            <a:ext cx="481075" cy="365125"/>
          </a:xfrm>
          <a:prstGeom prst="rect">
            <a:avLst/>
          </a:prstGeom>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395917637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7" name="Content Placeholder 5">
            <a:extLst>
              <a:ext uri="{FF2B5EF4-FFF2-40B4-BE49-F238E27FC236}">
                <a16:creationId xmlns:a16="http://schemas.microsoft.com/office/drawing/2014/main" id="{C6E31123-1DFF-DC43-87EA-827AB962E49C}"/>
              </a:ext>
            </a:extLst>
          </p:cNvPr>
          <p:cNvSpPr>
            <a:spLocks noGrp="1"/>
          </p:cNvSpPr>
          <p:nvPr>
            <p:ph sz="quarter" idx="12" hasCustomPrompt="1"/>
          </p:nvPr>
        </p:nvSpPr>
        <p:spPr>
          <a:xfrm>
            <a:off x="274320" y="1012208"/>
            <a:ext cx="5605619" cy="481360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5">
            <a:extLst>
              <a:ext uri="{FF2B5EF4-FFF2-40B4-BE49-F238E27FC236}">
                <a16:creationId xmlns:a16="http://schemas.microsoft.com/office/drawing/2014/main" id="{F359BA17-F764-3C41-A699-6970BFEF6A4A}"/>
              </a:ext>
            </a:extLst>
          </p:cNvPr>
          <p:cNvSpPr>
            <a:spLocks noGrp="1"/>
          </p:cNvSpPr>
          <p:nvPr>
            <p:ph sz="quarter" idx="13" hasCustomPrompt="1"/>
          </p:nvPr>
        </p:nvSpPr>
        <p:spPr>
          <a:xfrm>
            <a:off x="6225941" y="1012208"/>
            <a:ext cx="5741470" cy="481360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4">
            <a:extLst>
              <a:ext uri="{FF2B5EF4-FFF2-40B4-BE49-F238E27FC236}">
                <a16:creationId xmlns:a16="http://schemas.microsoft.com/office/drawing/2014/main" id="{032C159F-EDC1-9145-BEEE-F83D91A2E49A}"/>
              </a:ext>
            </a:extLst>
          </p:cNvPr>
          <p:cNvSpPr>
            <a:spLocks noGrp="1"/>
          </p:cNvSpPr>
          <p:nvPr>
            <p:ph type="title" hasCustomPrompt="1"/>
          </p:nvPr>
        </p:nvSpPr>
        <p:spPr/>
        <p:txBody>
          <a:bodyPr/>
          <a:lstStyle/>
          <a:p>
            <a:r>
              <a:rPr lang="en-US" dirty="0"/>
              <a:t>One-line Title</a:t>
            </a:r>
          </a:p>
        </p:txBody>
      </p:sp>
      <p:sp>
        <p:nvSpPr>
          <p:cNvPr id="2" name="Slide Number Placeholder 1">
            <a:extLst>
              <a:ext uri="{FF2B5EF4-FFF2-40B4-BE49-F238E27FC236}">
                <a16:creationId xmlns:a16="http://schemas.microsoft.com/office/drawing/2014/main" id="{24AF275B-F7C5-5E43-BA45-7456E4F15F59}"/>
              </a:ext>
            </a:extLst>
          </p:cNvPr>
          <p:cNvSpPr>
            <a:spLocks noGrp="1"/>
          </p:cNvSpPr>
          <p:nvPr>
            <p:ph type="sldNum" sz="quarter" idx="14"/>
          </p:nvPr>
        </p:nvSpPr>
        <p:spPr>
          <a:xfrm>
            <a:off x="0" y="6492875"/>
            <a:ext cx="481075" cy="365125"/>
          </a:xfrm>
          <a:prstGeom prst="rect">
            <a:avLst/>
          </a:prstGeom>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10577169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E3CB2053-29D0-4243-89CA-858932ABE19B}"/>
              </a:ext>
            </a:extLst>
          </p:cNvPr>
          <p:cNvSpPr>
            <a:spLocks noGrp="1"/>
          </p:cNvSpPr>
          <p:nvPr>
            <p:ph type="title" hasCustomPrompt="1"/>
          </p:nvPr>
        </p:nvSpPr>
        <p:spPr>
          <a:xfrm>
            <a:off x="0" y="0"/>
            <a:ext cx="12192000" cy="830997"/>
          </a:xfrm>
        </p:spPr>
        <p:txBody>
          <a:bodyPr bIns="137160"/>
          <a:lstStyle/>
          <a:p>
            <a:r>
              <a:rPr lang="en-US" dirty="0"/>
              <a:t>One-line Title</a:t>
            </a:r>
          </a:p>
        </p:txBody>
      </p:sp>
      <p:sp>
        <p:nvSpPr>
          <p:cNvPr id="11" name="Text Placeholder 6">
            <a:extLst>
              <a:ext uri="{FF2B5EF4-FFF2-40B4-BE49-F238E27FC236}">
                <a16:creationId xmlns:a16="http://schemas.microsoft.com/office/drawing/2014/main" id="{891A4BAA-1D3F-8644-B28B-29EFDBE43A61}"/>
              </a:ext>
            </a:extLst>
          </p:cNvPr>
          <p:cNvSpPr>
            <a:spLocks noGrp="1"/>
          </p:cNvSpPr>
          <p:nvPr>
            <p:ph type="body" sz="quarter" idx="15" hasCustomPrompt="1"/>
          </p:nvPr>
        </p:nvSpPr>
        <p:spPr>
          <a:xfrm>
            <a:off x="0" y="850392"/>
            <a:ext cx="12192000" cy="477054"/>
          </a:xfrm>
          <a:prstGeom prst="rect">
            <a:avLst/>
          </a:prstGeom>
          <a:no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CE836F12-C583-0446-A585-2B6107D28BD1}"/>
              </a:ext>
              <a:ext uri="{C183D7F6-B498-43B3-948B-1728B52AA6E4}">
                <adec:decorative xmlns:adec="http://schemas.microsoft.com/office/drawing/2017/decorative" val="1"/>
              </a:ext>
            </a:extLst>
          </p:cNvPr>
          <p:cNvSpPr>
            <a:spLocks noGrp="1"/>
          </p:cNvSpPr>
          <p:nvPr>
            <p:ph type="sldNum" sz="quarter" idx="16"/>
          </p:nvPr>
        </p:nvSpPr>
        <p:spPr>
          <a:xfrm>
            <a:off x="0" y="6492875"/>
            <a:ext cx="481075" cy="365125"/>
          </a:xfrm>
          <a:prstGeom prst="rect">
            <a:avLst/>
          </a:prstGeom>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336843689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29CFED-0FDE-A44D-BDE8-A501F73CC00B}"/>
              </a:ext>
            </a:extLst>
          </p:cNvPr>
          <p:cNvSpPr>
            <a:spLocks noGrp="1"/>
          </p:cNvSpPr>
          <p:nvPr>
            <p:ph type="title" hasCustomPrompt="1"/>
          </p:nvPr>
        </p:nvSpPr>
        <p:spPr>
          <a:xfrm>
            <a:off x="0" y="0"/>
            <a:ext cx="12192000" cy="830997"/>
          </a:xfrm>
        </p:spPr>
        <p:txBody>
          <a:bodyPr bIns="137160"/>
          <a:lstStyle/>
          <a:p>
            <a:r>
              <a:rPr lang="en-US" dirty="0"/>
              <a:t>One-line Title</a:t>
            </a:r>
          </a:p>
        </p:txBody>
      </p:sp>
      <p:sp>
        <p:nvSpPr>
          <p:cNvPr id="10" name="Text Placeholder 6">
            <a:extLst>
              <a:ext uri="{FF2B5EF4-FFF2-40B4-BE49-F238E27FC236}">
                <a16:creationId xmlns:a16="http://schemas.microsoft.com/office/drawing/2014/main" id="{29BAB64F-4927-EA4E-84F9-40CF1AB2EE64}"/>
              </a:ext>
            </a:extLst>
          </p:cNvPr>
          <p:cNvSpPr>
            <a:spLocks noGrp="1"/>
          </p:cNvSpPr>
          <p:nvPr>
            <p:ph type="body" sz="quarter" idx="15" hasCustomPrompt="1"/>
          </p:nvPr>
        </p:nvSpPr>
        <p:spPr>
          <a:xfrm>
            <a:off x="0" y="850392"/>
            <a:ext cx="12192000" cy="477054"/>
          </a:xfrm>
          <a:prstGeom prst="rect">
            <a:avLst/>
          </a:prstGeom>
          <a:no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6" name="Content Placeholder 5"/>
          <p:cNvSpPr>
            <a:spLocks noGrp="1"/>
          </p:cNvSpPr>
          <p:nvPr>
            <p:ph sz="quarter" idx="13" hasCustomPrompt="1"/>
          </p:nvPr>
        </p:nvSpPr>
        <p:spPr>
          <a:xfrm>
            <a:off x="274638" y="1737360"/>
            <a:ext cx="11687175" cy="4088448"/>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453F7A23-D618-B34C-A0E5-81ED09266134}"/>
              </a:ext>
              <a:ext uri="{C183D7F6-B498-43B3-948B-1728B52AA6E4}">
                <adec:decorative xmlns:adec="http://schemas.microsoft.com/office/drawing/2017/decorative" val="1"/>
              </a:ext>
            </a:extLst>
          </p:cNvPr>
          <p:cNvSpPr>
            <a:spLocks noGrp="1"/>
          </p:cNvSpPr>
          <p:nvPr>
            <p:ph type="sldNum" sz="quarter" idx="16"/>
          </p:nvPr>
        </p:nvSpPr>
        <p:spPr>
          <a:xfrm>
            <a:off x="0" y="6492875"/>
            <a:ext cx="481075" cy="365125"/>
          </a:xfrm>
          <a:prstGeom prst="rect">
            <a:avLst/>
          </a:prstGeom>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165912733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C0857C5-7809-8247-AC6E-781F23F6A3BB}"/>
              </a:ext>
            </a:extLst>
          </p:cNvPr>
          <p:cNvSpPr>
            <a:spLocks noGrp="1"/>
          </p:cNvSpPr>
          <p:nvPr>
            <p:ph type="title" hasCustomPrompt="1"/>
          </p:nvPr>
        </p:nvSpPr>
        <p:spPr>
          <a:xfrm>
            <a:off x="0" y="0"/>
            <a:ext cx="12192000" cy="830997"/>
          </a:xfrm>
        </p:spPr>
        <p:txBody>
          <a:bodyPr bIns="137160"/>
          <a:lstStyle/>
          <a:p>
            <a:r>
              <a:rPr lang="en-US" dirty="0"/>
              <a:t>One-line Title</a:t>
            </a:r>
          </a:p>
        </p:txBody>
      </p:sp>
      <p:sp>
        <p:nvSpPr>
          <p:cNvPr id="10" name="Text Placeholder 6">
            <a:extLst>
              <a:ext uri="{FF2B5EF4-FFF2-40B4-BE49-F238E27FC236}">
                <a16:creationId xmlns:a16="http://schemas.microsoft.com/office/drawing/2014/main" id="{C35710EB-84AB-2244-980F-D15EB77322E4}"/>
              </a:ext>
            </a:extLst>
          </p:cNvPr>
          <p:cNvSpPr>
            <a:spLocks noGrp="1"/>
          </p:cNvSpPr>
          <p:nvPr>
            <p:ph type="body" sz="quarter" idx="15" hasCustomPrompt="1"/>
          </p:nvPr>
        </p:nvSpPr>
        <p:spPr>
          <a:xfrm>
            <a:off x="0" y="850392"/>
            <a:ext cx="12192000" cy="477054"/>
          </a:xfrm>
          <a:prstGeom prst="rect">
            <a:avLst/>
          </a:prstGeom>
          <a:no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6" name="Content Placeholder 5"/>
          <p:cNvSpPr>
            <a:spLocks noGrp="1"/>
          </p:cNvSpPr>
          <p:nvPr>
            <p:ph sz="quarter" idx="13" hasCustomPrompt="1"/>
          </p:nvPr>
        </p:nvSpPr>
        <p:spPr>
          <a:xfrm>
            <a:off x="274639" y="1737360"/>
            <a:ext cx="5743390" cy="4088448"/>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4" hasCustomPrompt="1"/>
          </p:nvPr>
        </p:nvSpPr>
        <p:spPr>
          <a:xfrm>
            <a:off x="6230752" y="1743074"/>
            <a:ext cx="5731061" cy="4082601"/>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235F4AFC-25D4-C248-979D-A05502EF4BCE}"/>
              </a:ext>
              <a:ext uri="{C183D7F6-B498-43B3-948B-1728B52AA6E4}">
                <adec:decorative xmlns:adec="http://schemas.microsoft.com/office/drawing/2017/decorative" val="1"/>
              </a:ext>
            </a:extLst>
          </p:cNvPr>
          <p:cNvSpPr>
            <a:spLocks noGrp="1"/>
          </p:cNvSpPr>
          <p:nvPr>
            <p:ph type="sldNum" sz="quarter" idx="16"/>
          </p:nvPr>
        </p:nvSpPr>
        <p:spPr>
          <a:xfrm>
            <a:off x="0" y="6492875"/>
            <a:ext cx="481075" cy="365125"/>
          </a:xfrm>
          <a:prstGeom prst="rect">
            <a:avLst/>
          </a:prstGeom>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242001162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E55C1C0-5982-0041-83FA-62F703F398D9}"/>
              </a:ext>
            </a:extLst>
          </p:cNvPr>
          <p:cNvSpPr>
            <a:spLocks noGrp="1"/>
          </p:cNvSpPr>
          <p:nvPr>
            <p:ph type="title" hasCustomPrompt="1"/>
          </p:nvPr>
        </p:nvSpPr>
        <p:spPr>
          <a:xfrm>
            <a:off x="0" y="0"/>
            <a:ext cx="12192000" cy="1200329"/>
          </a:xfrm>
        </p:spPr>
        <p:txBody>
          <a:bodyPr bIns="137160"/>
          <a:lstStyle/>
          <a:p>
            <a:r>
              <a:rPr lang="en-US" dirty="0"/>
              <a:t>Two-line Title</a:t>
            </a:r>
            <a:br>
              <a:rPr lang="en-US" dirty="0"/>
            </a:br>
            <a:endParaRPr lang="en-US" dirty="0"/>
          </a:p>
        </p:txBody>
      </p:sp>
      <p:sp>
        <p:nvSpPr>
          <p:cNvPr id="9" name="Text Placeholder 6">
            <a:extLst>
              <a:ext uri="{FF2B5EF4-FFF2-40B4-BE49-F238E27FC236}">
                <a16:creationId xmlns:a16="http://schemas.microsoft.com/office/drawing/2014/main" id="{01858BDD-0DB2-C74B-BE7A-4517CFF3ECFB}"/>
              </a:ext>
            </a:extLst>
          </p:cNvPr>
          <p:cNvSpPr>
            <a:spLocks noGrp="1"/>
          </p:cNvSpPr>
          <p:nvPr>
            <p:ph type="body" sz="quarter" idx="13" hasCustomPrompt="1"/>
          </p:nvPr>
        </p:nvSpPr>
        <p:spPr>
          <a:xfrm>
            <a:off x="0" y="1225296"/>
            <a:ext cx="12192000" cy="477054"/>
          </a:xfrm>
          <a:prstGeom prst="rect">
            <a:avLst/>
          </a:prstGeom>
          <a:no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1995390F-EEEB-404C-8A7D-A4C4C0F348BC}"/>
              </a:ext>
              <a:ext uri="{C183D7F6-B498-43B3-948B-1728B52AA6E4}">
                <adec:decorative xmlns:adec="http://schemas.microsoft.com/office/drawing/2017/decorative" val="1"/>
              </a:ext>
            </a:extLst>
          </p:cNvPr>
          <p:cNvSpPr>
            <a:spLocks noGrp="1"/>
          </p:cNvSpPr>
          <p:nvPr>
            <p:ph type="sldNum" sz="quarter" idx="14"/>
          </p:nvPr>
        </p:nvSpPr>
        <p:spPr>
          <a:xfrm>
            <a:off x="0" y="6492875"/>
            <a:ext cx="481075" cy="365125"/>
          </a:xfrm>
          <a:prstGeom prst="rect">
            <a:avLst/>
          </a:prstGeom>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87762961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12" name="Title 4">
            <a:extLst>
              <a:ext uri="{FF2B5EF4-FFF2-40B4-BE49-F238E27FC236}">
                <a16:creationId xmlns:a16="http://schemas.microsoft.com/office/drawing/2014/main" id="{C221F951-302B-1740-A47A-C36FFE5BE333}"/>
              </a:ext>
            </a:extLst>
          </p:cNvPr>
          <p:cNvSpPr>
            <a:spLocks noGrp="1"/>
          </p:cNvSpPr>
          <p:nvPr>
            <p:ph type="title" hasCustomPrompt="1"/>
          </p:nvPr>
        </p:nvSpPr>
        <p:spPr>
          <a:xfrm>
            <a:off x="0" y="0"/>
            <a:ext cx="12192000" cy="1200329"/>
          </a:xfrm>
        </p:spPr>
        <p:txBody>
          <a:bodyPr bIns="137160"/>
          <a:lstStyle/>
          <a:p>
            <a:r>
              <a:rPr lang="en-US" dirty="0"/>
              <a:t>Two-line Title</a:t>
            </a:r>
            <a:br>
              <a:rPr lang="en-US" dirty="0"/>
            </a:br>
            <a:endParaRPr lang="en-US" dirty="0"/>
          </a:p>
        </p:txBody>
      </p:sp>
      <p:sp>
        <p:nvSpPr>
          <p:cNvPr id="14" name="Text Placeholder 6">
            <a:extLst>
              <a:ext uri="{FF2B5EF4-FFF2-40B4-BE49-F238E27FC236}">
                <a16:creationId xmlns:a16="http://schemas.microsoft.com/office/drawing/2014/main" id="{3944C089-FE01-BB45-8623-D55F5ACF3E09}"/>
              </a:ext>
            </a:extLst>
          </p:cNvPr>
          <p:cNvSpPr>
            <a:spLocks noGrp="1"/>
          </p:cNvSpPr>
          <p:nvPr>
            <p:ph type="body" sz="quarter" idx="14" hasCustomPrompt="1"/>
          </p:nvPr>
        </p:nvSpPr>
        <p:spPr>
          <a:xfrm>
            <a:off x="0" y="1225296"/>
            <a:ext cx="12192000" cy="477054"/>
          </a:xfrm>
          <a:prstGeom prst="rect">
            <a:avLst/>
          </a:prstGeom>
          <a:no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6" name="Content Placeholder 5"/>
          <p:cNvSpPr>
            <a:spLocks noGrp="1"/>
          </p:cNvSpPr>
          <p:nvPr>
            <p:ph sz="quarter" idx="13" hasCustomPrompt="1"/>
          </p:nvPr>
        </p:nvSpPr>
        <p:spPr>
          <a:xfrm>
            <a:off x="274638" y="2081178"/>
            <a:ext cx="11687175" cy="374463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8939297C-1A32-C346-8876-ACE4D75809A2}"/>
              </a:ext>
              <a:ext uri="{C183D7F6-B498-43B3-948B-1728B52AA6E4}">
                <adec:decorative xmlns:adec="http://schemas.microsoft.com/office/drawing/2017/decorative" val="1"/>
              </a:ext>
            </a:extLst>
          </p:cNvPr>
          <p:cNvSpPr>
            <a:spLocks noGrp="1"/>
          </p:cNvSpPr>
          <p:nvPr>
            <p:ph type="sldNum" sz="quarter" idx="15"/>
          </p:nvPr>
        </p:nvSpPr>
        <p:spPr>
          <a:xfrm>
            <a:off x="0" y="6492875"/>
            <a:ext cx="481075" cy="365125"/>
          </a:xfrm>
          <a:prstGeom prst="rect">
            <a:avLst/>
          </a:prstGeom>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261954970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1" name="Title 4">
            <a:extLst>
              <a:ext uri="{FF2B5EF4-FFF2-40B4-BE49-F238E27FC236}">
                <a16:creationId xmlns:a16="http://schemas.microsoft.com/office/drawing/2014/main" id="{0ADF41DD-0A1D-714D-8BAA-4672F07030B3}"/>
              </a:ext>
            </a:extLst>
          </p:cNvPr>
          <p:cNvSpPr>
            <a:spLocks noGrp="1"/>
          </p:cNvSpPr>
          <p:nvPr>
            <p:ph type="title" hasCustomPrompt="1"/>
          </p:nvPr>
        </p:nvSpPr>
        <p:spPr>
          <a:xfrm>
            <a:off x="0" y="0"/>
            <a:ext cx="12192000" cy="1200329"/>
          </a:xfrm>
        </p:spPr>
        <p:txBody>
          <a:bodyPr bIns="137160"/>
          <a:lstStyle/>
          <a:p>
            <a:r>
              <a:rPr lang="en-US" dirty="0"/>
              <a:t>Two-line Title</a:t>
            </a:r>
            <a:br>
              <a:rPr lang="en-US" dirty="0"/>
            </a:br>
            <a:endParaRPr lang="en-US" dirty="0"/>
          </a:p>
        </p:txBody>
      </p:sp>
      <p:sp>
        <p:nvSpPr>
          <p:cNvPr id="13" name="Text Placeholder 6">
            <a:extLst>
              <a:ext uri="{FF2B5EF4-FFF2-40B4-BE49-F238E27FC236}">
                <a16:creationId xmlns:a16="http://schemas.microsoft.com/office/drawing/2014/main" id="{9EFB8FB4-2C27-E044-9C61-DC502097BA6E}"/>
              </a:ext>
            </a:extLst>
          </p:cNvPr>
          <p:cNvSpPr>
            <a:spLocks noGrp="1"/>
          </p:cNvSpPr>
          <p:nvPr>
            <p:ph type="body" sz="quarter" idx="15" hasCustomPrompt="1"/>
          </p:nvPr>
        </p:nvSpPr>
        <p:spPr>
          <a:xfrm>
            <a:off x="0" y="1225296"/>
            <a:ext cx="12192000" cy="477054"/>
          </a:xfrm>
          <a:prstGeom prst="rect">
            <a:avLst/>
          </a:prstGeom>
          <a:no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6" name="Content Placeholder 5"/>
          <p:cNvSpPr>
            <a:spLocks noGrp="1"/>
          </p:cNvSpPr>
          <p:nvPr>
            <p:ph sz="quarter" idx="13" hasCustomPrompt="1"/>
          </p:nvPr>
        </p:nvSpPr>
        <p:spPr>
          <a:xfrm>
            <a:off x="274638" y="2081178"/>
            <a:ext cx="5741152" cy="374463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4" hasCustomPrompt="1"/>
          </p:nvPr>
        </p:nvSpPr>
        <p:spPr>
          <a:xfrm>
            <a:off x="6232991" y="2080636"/>
            <a:ext cx="5746284" cy="3745172"/>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7180751A-74A5-194C-912F-85908B077B46}"/>
              </a:ext>
              <a:ext uri="{C183D7F6-B498-43B3-948B-1728B52AA6E4}">
                <adec:decorative xmlns:adec="http://schemas.microsoft.com/office/drawing/2017/decorative" val="1"/>
              </a:ext>
            </a:extLst>
          </p:cNvPr>
          <p:cNvSpPr>
            <a:spLocks noGrp="1"/>
          </p:cNvSpPr>
          <p:nvPr>
            <p:ph type="sldNum" sz="quarter" idx="16"/>
          </p:nvPr>
        </p:nvSpPr>
        <p:spPr>
          <a:xfrm>
            <a:off x="0" y="6492875"/>
            <a:ext cx="481075" cy="365125"/>
          </a:xfrm>
          <a:prstGeom prst="rect">
            <a:avLst/>
          </a:prstGeom>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404461849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DBA458B-3152-9746-10A9-AEFAAB5E494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2573079" y="-7996"/>
            <a:ext cx="9618921" cy="6415745"/>
          </a:xfrm>
          <a:prstGeom prst="rect">
            <a:avLst/>
          </a:prstGeom>
          <a:solidFill>
            <a:schemeClr val="tx1"/>
          </a:solidFill>
        </p:spPr>
      </p:pic>
      <p:sp>
        <p:nvSpPr>
          <p:cNvPr id="11" name="Rectangle 10">
            <a:extLst>
              <a:ext uri="{FF2B5EF4-FFF2-40B4-BE49-F238E27FC236}">
                <a16:creationId xmlns:a16="http://schemas.microsoft.com/office/drawing/2014/main" id="{06F61234-EF54-1165-002F-71C175D93948}"/>
              </a:ext>
            </a:extLst>
          </p:cNvPr>
          <p:cNvSpPr/>
          <p:nvPr userDrawn="1"/>
        </p:nvSpPr>
        <p:spPr>
          <a:xfrm>
            <a:off x="0" y="0"/>
            <a:ext cx="12192000" cy="6407748"/>
          </a:xfrm>
          <a:prstGeom prst="rect">
            <a:avLst/>
          </a:prstGeom>
          <a:gradFill>
            <a:gsLst>
              <a:gs pos="81000">
                <a:schemeClr val="tx1">
                  <a:alpha val="0"/>
                </a:schemeClr>
              </a:gs>
              <a:gs pos="36000">
                <a:schemeClr val="tx1"/>
              </a:gs>
            </a:gsLst>
            <a:lin ang="0" scaled="1"/>
          </a:gra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62D3696D-4116-D9D9-4D67-78F8C6CB9A21}"/>
              </a:ext>
            </a:extLst>
          </p:cNvPr>
          <p:cNvGrpSpPr/>
          <p:nvPr userDrawn="1"/>
        </p:nvGrpSpPr>
        <p:grpSpPr>
          <a:xfrm>
            <a:off x="481075" y="2210313"/>
            <a:ext cx="3796202" cy="369332"/>
            <a:chOff x="481075" y="2210313"/>
            <a:chExt cx="3796202" cy="369332"/>
          </a:xfrm>
        </p:grpSpPr>
        <p:sp>
          <p:nvSpPr>
            <p:cNvPr id="14" name="TextBox 13">
              <a:extLst>
                <a:ext uri="{FF2B5EF4-FFF2-40B4-BE49-F238E27FC236}">
                  <a16:creationId xmlns:a16="http://schemas.microsoft.com/office/drawing/2014/main" id="{9E7C7157-9D5E-3373-B878-F625C6CB0C9A}"/>
                </a:ext>
              </a:extLst>
            </p:cNvPr>
            <p:cNvSpPr txBox="1"/>
            <p:nvPr/>
          </p:nvSpPr>
          <p:spPr>
            <a:xfrm>
              <a:off x="2161310" y="2210313"/>
              <a:ext cx="2115967" cy="369332"/>
            </a:xfrm>
            <a:prstGeom prst="rect">
              <a:avLst/>
            </a:prstGeom>
            <a:noFill/>
          </p:spPr>
          <p:txBody>
            <a:bodyPr wrap="square" rtlCol="0">
              <a:spAutoFit/>
            </a:bodyPr>
            <a:lstStyle/>
            <a:p>
              <a:r>
                <a:rPr lang="en-US" b="1" spc="200" dirty="0">
                  <a:solidFill>
                    <a:schemeClr val="accent6"/>
                  </a:solidFill>
                  <a:latin typeface="+mn-lt"/>
                </a:rPr>
                <a:t>SECTION 01</a:t>
              </a:r>
            </a:p>
          </p:txBody>
        </p:sp>
        <p:sp>
          <p:nvSpPr>
            <p:cNvPr id="15" name="Rectangle 14">
              <a:extLst>
                <a:ext uri="{FF2B5EF4-FFF2-40B4-BE49-F238E27FC236}">
                  <a16:creationId xmlns:a16="http://schemas.microsoft.com/office/drawing/2014/main" id="{6B3B4AF4-E462-2625-3CFA-7267762C020C}"/>
                </a:ext>
              </a:extLst>
            </p:cNvPr>
            <p:cNvSpPr/>
            <p:nvPr/>
          </p:nvSpPr>
          <p:spPr>
            <a:xfrm>
              <a:off x="481075" y="2225376"/>
              <a:ext cx="339206" cy="339206"/>
            </a:xfrm>
            <a:prstGeom prst="rect">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36583149-0AE4-FB38-7396-6AF0F01D7878}"/>
                </a:ext>
              </a:extLst>
            </p:cNvPr>
            <p:cNvSpPr/>
            <p:nvPr/>
          </p:nvSpPr>
          <p:spPr>
            <a:xfrm>
              <a:off x="1062618" y="2225376"/>
              <a:ext cx="339206" cy="339206"/>
            </a:xfrm>
            <a:prstGeom prst="rect">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CC875F87-3FDF-C676-6369-CF1830169A32}"/>
                </a:ext>
              </a:extLst>
            </p:cNvPr>
            <p:cNvSpPr/>
            <p:nvPr/>
          </p:nvSpPr>
          <p:spPr>
            <a:xfrm>
              <a:off x="1644161" y="2225376"/>
              <a:ext cx="339206" cy="339206"/>
            </a:xfrm>
            <a:prstGeom prst="rect">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8" name="Title 1">
            <a:extLst>
              <a:ext uri="{FF2B5EF4-FFF2-40B4-BE49-F238E27FC236}">
                <a16:creationId xmlns:a16="http://schemas.microsoft.com/office/drawing/2014/main" id="{F52CD70B-D312-A509-8AFA-4968424A4CA6}"/>
              </a:ext>
            </a:extLst>
          </p:cNvPr>
          <p:cNvSpPr>
            <a:spLocks noGrp="1"/>
          </p:cNvSpPr>
          <p:nvPr>
            <p:ph type="title" hasCustomPrompt="1"/>
          </p:nvPr>
        </p:nvSpPr>
        <p:spPr>
          <a:xfrm>
            <a:off x="475488" y="2999232"/>
            <a:ext cx="5620512" cy="3017966"/>
          </a:xfrm>
          <a:prstGeom prst="rect">
            <a:avLst/>
          </a:prstGeom>
        </p:spPr>
        <p:txBody>
          <a:bodyPr lIns="0" tIns="0" rIns="0" bIns="0" anchor="t">
            <a:normAutofit/>
          </a:bodyPr>
          <a:lstStyle>
            <a:lvl1pPr algn="l">
              <a:defRPr sz="3700">
                <a:solidFill>
                  <a:schemeClr val="bg1"/>
                </a:solidFill>
              </a:defRPr>
            </a:lvl1pPr>
          </a:lstStyle>
          <a:p>
            <a:r>
              <a:rPr lang="en-US" dirty="0"/>
              <a:t>Quote or Callout slide</a:t>
            </a:r>
          </a:p>
        </p:txBody>
      </p:sp>
      <p:sp>
        <p:nvSpPr>
          <p:cNvPr id="21" name="Slide Number Placeholder 1">
            <a:extLst>
              <a:ext uri="{FF2B5EF4-FFF2-40B4-BE49-F238E27FC236}">
                <a16:creationId xmlns:a16="http://schemas.microsoft.com/office/drawing/2014/main" id="{5D93356E-22BB-2E9B-775E-9B8911EB4347}"/>
              </a:ext>
              <a:ext uri="{C183D7F6-B498-43B3-948B-1728B52AA6E4}">
                <adec:decorative xmlns:adec="http://schemas.microsoft.com/office/drawing/2017/decorative" val="1"/>
              </a:ext>
            </a:extLst>
          </p:cNvPr>
          <p:cNvSpPr>
            <a:spLocks noGrp="1"/>
          </p:cNvSpPr>
          <p:nvPr>
            <p:ph type="sldNum" sz="quarter" idx="16"/>
          </p:nvPr>
        </p:nvSpPr>
        <p:spPr>
          <a:xfrm>
            <a:off x="0" y="6492875"/>
            <a:ext cx="481075" cy="365125"/>
          </a:xfrm>
          <a:prstGeom prst="rect">
            <a:avLst/>
          </a:prstGeom>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323405482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pic>
        <p:nvPicPr>
          <p:cNvPr id="4" name="Picture 3" descr="A child raising his hand&#10;&#10;Description automatically generated with medium confidence">
            <a:extLst>
              <a:ext uri="{FF2B5EF4-FFF2-40B4-BE49-F238E27FC236}">
                <a16:creationId xmlns:a16="http://schemas.microsoft.com/office/drawing/2014/main" id="{3771473A-617B-EEB9-12F6-EE2C837D0AA1}"/>
              </a:ext>
            </a:extLst>
          </p:cNvPr>
          <p:cNvPicPr>
            <a:picLocks noChangeAspect="1"/>
          </p:cNvPicPr>
          <p:nvPr userDrawn="1"/>
        </p:nvPicPr>
        <p:blipFill>
          <a:blip r:embed="rId2" cstate="print">
            <a:alphaModFix amt="60000"/>
            <a:extLst>
              <a:ext uri="{28A0092B-C50C-407E-A947-70E740481C1C}">
                <a14:useLocalDpi xmlns:a14="http://schemas.microsoft.com/office/drawing/2010/main" val="0"/>
              </a:ext>
            </a:extLst>
          </a:blip>
          <a:stretch>
            <a:fillRect/>
          </a:stretch>
        </p:blipFill>
        <p:spPr>
          <a:xfrm flipH="1">
            <a:off x="2587143" y="-1"/>
            <a:ext cx="9604856" cy="6400799"/>
          </a:xfrm>
          <a:prstGeom prst="rect">
            <a:avLst/>
          </a:prstGeom>
          <a:solidFill>
            <a:schemeClr val="tx1"/>
          </a:solidFill>
        </p:spPr>
      </p:pic>
      <p:sp>
        <p:nvSpPr>
          <p:cNvPr id="13" name="Rectangle 12">
            <a:extLst>
              <a:ext uri="{FF2B5EF4-FFF2-40B4-BE49-F238E27FC236}">
                <a16:creationId xmlns:a16="http://schemas.microsoft.com/office/drawing/2014/main" id="{12DABF94-114F-A031-43AD-114A7A54CA04}"/>
              </a:ext>
            </a:extLst>
          </p:cNvPr>
          <p:cNvSpPr/>
          <p:nvPr userDrawn="1"/>
        </p:nvSpPr>
        <p:spPr>
          <a:xfrm>
            <a:off x="-2" y="1"/>
            <a:ext cx="11961878" cy="6400799"/>
          </a:xfrm>
          <a:prstGeom prst="rect">
            <a:avLst/>
          </a:prstGeom>
          <a:gradFill>
            <a:gsLst>
              <a:gs pos="81000">
                <a:schemeClr val="tx1">
                  <a:alpha val="0"/>
                </a:schemeClr>
              </a:gs>
              <a:gs pos="24000">
                <a:schemeClr val="tx1"/>
              </a:gs>
            </a:gsLst>
            <a:lin ang="0" scaled="1"/>
          </a:gra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Group 5">
            <a:extLst>
              <a:ext uri="{FF2B5EF4-FFF2-40B4-BE49-F238E27FC236}">
                <a16:creationId xmlns:a16="http://schemas.microsoft.com/office/drawing/2014/main" id="{5F940C47-71E6-5813-1A95-FCE46209AF6B}"/>
              </a:ext>
            </a:extLst>
          </p:cNvPr>
          <p:cNvGrpSpPr/>
          <p:nvPr userDrawn="1"/>
        </p:nvGrpSpPr>
        <p:grpSpPr>
          <a:xfrm>
            <a:off x="481075" y="2210313"/>
            <a:ext cx="3796202" cy="369332"/>
            <a:chOff x="481075" y="2210313"/>
            <a:chExt cx="3796202" cy="369332"/>
          </a:xfrm>
        </p:grpSpPr>
        <p:sp>
          <p:nvSpPr>
            <p:cNvPr id="7" name="TextBox 6">
              <a:extLst>
                <a:ext uri="{FF2B5EF4-FFF2-40B4-BE49-F238E27FC236}">
                  <a16:creationId xmlns:a16="http://schemas.microsoft.com/office/drawing/2014/main" id="{2B55F704-E04B-F66F-63DA-6C8142B44290}"/>
                </a:ext>
              </a:extLst>
            </p:cNvPr>
            <p:cNvSpPr txBox="1"/>
            <p:nvPr/>
          </p:nvSpPr>
          <p:spPr>
            <a:xfrm>
              <a:off x="2161310" y="2210313"/>
              <a:ext cx="2115967" cy="369332"/>
            </a:xfrm>
            <a:prstGeom prst="rect">
              <a:avLst/>
            </a:prstGeom>
            <a:noFill/>
          </p:spPr>
          <p:txBody>
            <a:bodyPr wrap="square" rtlCol="0">
              <a:spAutoFit/>
            </a:bodyPr>
            <a:lstStyle/>
            <a:p>
              <a:r>
                <a:rPr lang="en-US" b="1" spc="200" dirty="0">
                  <a:solidFill>
                    <a:schemeClr val="accent6"/>
                  </a:solidFill>
                  <a:latin typeface="+mn-lt"/>
                </a:rPr>
                <a:t>SECTION 02</a:t>
              </a:r>
            </a:p>
          </p:txBody>
        </p:sp>
        <p:sp>
          <p:nvSpPr>
            <p:cNvPr id="8" name="Rectangle 7">
              <a:extLst>
                <a:ext uri="{FF2B5EF4-FFF2-40B4-BE49-F238E27FC236}">
                  <a16:creationId xmlns:a16="http://schemas.microsoft.com/office/drawing/2014/main" id="{6EEC9398-0ECC-1BCD-3F3E-F061DB5DB072}"/>
                </a:ext>
              </a:extLst>
            </p:cNvPr>
            <p:cNvSpPr/>
            <p:nvPr/>
          </p:nvSpPr>
          <p:spPr>
            <a:xfrm>
              <a:off x="481075" y="2225376"/>
              <a:ext cx="339206" cy="339206"/>
            </a:xfrm>
            <a:prstGeom prst="rect">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C72784AF-0153-AB93-2108-7C0FD0D29AAA}"/>
                </a:ext>
              </a:extLst>
            </p:cNvPr>
            <p:cNvSpPr/>
            <p:nvPr/>
          </p:nvSpPr>
          <p:spPr>
            <a:xfrm>
              <a:off x="1062618" y="2225376"/>
              <a:ext cx="339206" cy="339206"/>
            </a:xfrm>
            <a:prstGeom prst="rect">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BE329129-D842-B0C3-B1AE-A99D9C77BE19}"/>
                </a:ext>
              </a:extLst>
            </p:cNvPr>
            <p:cNvSpPr/>
            <p:nvPr/>
          </p:nvSpPr>
          <p:spPr>
            <a:xfrm>
              <a:off x="1644161" y="2225376"/>
              <a:ext cx="339206" cy="339206"/>
            </a:xfrm>
            <a:prstGeom prst="rect">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4" name="Title 1">
            <a:extLst>
              <a:ext uri="{FF2B5EF4-FFF2-40B4-BE49-F238E27FC236}">
                <a16:creationId xmlns:a16="http://schemas.microsoft.com/office/drawing/2014/main" id="{86055E90-B75E-22E5-E115-7302F52B7847}"/>
              </a:ext>
            </a:extLst>
          </p:cNvPr>
          <p:cNvSpPr>
            <a:spLocks noGrp="1"/>
          </p:cNvSpPr>
          <p:nvPr>
            <p:ph type="title" hasCustomPrompt="1"/>
          </p:nvPr>
        </p:nvSpPr>
        <p:spPr>
          <a:xfrm>
            <a:off x="475488" y="2999232"/>
            <a:ext cx="6784848" cy="3017966"/>
          </a:xfrm>
          <a:prstGeom prst="rect">
            <a:avLst/>
          </a:prstGeom>
        </p:spPr>
        <p:txBody>
          <a:bodyPr lIns="0" tIns="0" rIns="0" bIns="0" anchor="t">
            <a:normAutofit/>
          </a:bodyPr>
          <a:lstStyle>
            <a:lvl1pPr algn="l">
              <a:defRPr sz="3700">
                <a:solidFill>
                  <a:schemeClr val="bg1"/>
                </a:solidFill>
              </a:defRPr>
            </a:lvl1pPr>
          </a:lstStyle>
          <a:p>
            <a:r>
              <a:rPr lang="en-US" dirty="0"/>
              <a:t>Quote or Callout slide</a:t>
            </a:r>
          </a:p>
        </p:txBody>
      </p:sp>
      <p:sp>
        <p:nvSpPr>
          <p:cNvPr id="18" name="Slide Number Placeholder 1">
            <a:extLst>
              <a:ext uri="{FF2B5EF4-FFF2-40B4-BE49-F238E27FC236}">
                <a16:creationId xmlns:a16="http://schemas.microsoft.com/office/drawing/2014/main" id="{8685C933-B007-876E-4142-73084EE7B218}"/>
              </a:ext>
              <a:ext uri="{C183D7F6-B498-43B3-948B-1728B52AA6E4}">
                <adec:decorative xmlns:adec="http://schemas.microsoft.com/office/drawing/2017/decorative" val="1"/>
              </a:ext>
            </a:extLst>
          </p:cNvPr>
          <p:cNvSpPr>
            <a:spLocks noGrp="1"/>
          </p:cNvSpPr>
          <p:nvPr>
            <p:ph type="sldNum" sz="quarter" idx="16"/>
          </p:nvPr>
        </p:nvSpPr>
        <p:spPr>
          <a:xfrm>
            <a:off x="0" y="6492875"/>
            <a:ext cx="481075" cy="365125"/>
          </a:xfrm>
          <a:prstGeom prst="rect">
            <a:avLst/>
          </a:prstGeom>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412804259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ECF82D6F-F736-9F5B-A925-CE9B08FE511A}"/>
              </a:ext>
            </a:extLst>
          </p:cNvPr>
          <p:cNvPicPr>
            <a:picLocks noChangeAspect="1"/>
          </p:cNvPicPr>
          <p:nvPr userDrawn="1"/>
        </p:nvPicPr>
        <p:blipFill rotWithShape="1">
          <a:blip r:embed="rId2" cstate="print">
            <a:alphaModFix amt="64000"/>
            <a:extLst>
              <a:ext uri="{28A0092B-C50C-407E-A947-70E740481C1C}">
                <a14:useLocalDpi xmlns:a14="http://schemas.microsoft.com/office/drawing/2010/main" val="0"/>
              </a:ext>
            </a:extLst>
          </a:blip>
          <a:srcRect/>
          <a:stretch/>
        </p:blipFill>
        <p:spPr>
          <a:xfrm>
            <a:off x="4938333" y="0"/>
            <a:ext cx="7253667" cy="6413887"/>
          </a:xfrm>
          <a:prstGeom prst="rect">
            <a:avLst/>
          </a:prstGeom>
          <a:solidFill>
            <a:schemeClr val="tx1"/>
          </a:solidFill>
        </p:spPr>
      </p:pic>
      <p:sp>
        <p:nvSpPr>
          <p:cNvPr id="11" name="Rectangle 10">
            <a:extLst>
              <a:ext uri="{FF2B5EF4-FFF2-40B4-BE49-F238E27FC236}">
                <a16:creationId xmlns:a16="http://schemas.microsoft.com/office/drawing/2014/main" id="{2D6C5E28-6C9D-2B63-A1B7-5080CA6CFB18}"/>
              </a:ext>
            </a:extLst>
          </p:cNvPr>
          <p:cNvSpPr/>
          <p:nvPr userDrawn="1"/>
        </p:nvSpPr>
        <p:spPr>
          <a:xfrm>
            <a:off x="-2" y="1"/>
            <a:ext cx="12192002" cy="6431539"/>
          </a:xfrm>
          <a:prstGeom prst="rect">
            <a:avLst/>
          </a:prstGeom>
          <a:gradFill>
            <a:gsLst>
              <a:gs pos="88000">
                <a:schemeClr val="tx1">
                  <a:alpha val="0"/>
                </a:schemeClr>
              </a:gs>
              <a:gs pos="42000">
                <a:schemeClr val="tx1"/>
              </a:gs>
            </a:gsLst>
            <a:lin ang="0" scaled="1"/>
          </a:gra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20BFFA73-A13C-1876-A56E-9C86FD84EDE4}"/>
              </a:ext>
            </a:extLst>
          </p:cNvPr>
          <p:cNvGrpSpPr/>
          <p:nvPr userDrawn="1"/>
        </p:nvGrpSpPr>
        <p:grpSpPr>
          <a:xfrm>
            <a:off x="481075" y="2210313"/>
            <a:ext cx="3796202" cy="369332"/>
            <a:chOff x="481075" y="2210313"/>
            <a:chExt cx="3796202" cy="369332"/>
          </a:xfrm>
        </p:grpSpPr>
        <p:sp>
          <p:nvSpPr>
            <p:cNvPr id="14" name="TextBox 13">
              <a:extLst>
                <a:ext uri="{FF2B5EF4-FFF2-40B4-BE49-F238E27FC236}">
                  <a16:creationId xmlns:a16="http://schemas.microsoft.com/office/drawing/2014/main" id="{276D1FB4-ACC1-7F40-2801-608C8B2D5202}"/>
                </a:ext>
              </a:extLst>
            </p:cNvPr>
            <p:cNvSpPr txBox="1"/>
            <p:nvPr/>
          </p:nvSpPr>
          <p:spPr>
            <a:xfrm>
              <a:off x="2161310" y="2210313"/>
              <a:ext cx="2115967" cy="369332"/>
            </a:xfrm>
            <a:prstGeom prst="rect">
              <a:avLst/>
            </a:prstGeom>
            <a:noFill/>
          </p:spPr>
          <p:txBody>
            <a:bodyPr wrap="square" rtlCol="0">
              <a:spAutoFit/>
            </a:bodyPr>
            <a:lstStyle/>
            <a:p>
              <a:r>
                <a:rPr lang="en-US" b="1" spc="200" dirty="0">
                  <a:solidFill>
                    <a:schemeClr val="accent6"/>
                  </a:solidFill>
                  <a:latin typeface="+mn-lt"/>
                </a:rPr>
                <a:t>SECTION 03</a:t>
              </a:r>
            </a:p>
          </p:txBody>
        </p:sp>
        <p:sp>
          <p:nvSpPr>
            <p:cNvPr id="15" name="Rectangle 14">
              <a:extLst>
                <a:ext uri="{FF2B5EF4-FFF2-40B4-BE49-F238E27FC236}">
                  <a16:creationId xmlns:a16="http://schemas.microsoft.com/office/drawing/2014/main" id="{DC258E2F-A9C8-B2AA-20BD-6AD42291CCFC}"/>
                </a:ext>
              </a:extLst>
            </p:cNvPr>
            <p:cNvSpPr/>
            <p:nvPr/>
          </p:nvSpPr>
          <p:spPr>
            <a:xfrm>
              <a:off x="481075" y="2225376"/>
              <a:ext cx="339206" cy="339206"/>
            </a:xfrm>
            <a:prstGeom prst="rect">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DE5E0587-66FC-9190-47A6-35A04013F508}"/>
                </a:ext>
              </a:extLst>
            </p:cNvPr>
            <p:cNvSpPr/>
            <p:nvPr/>
          </p:nvSpPr>
          <p:spPr>
            <a:xfrm>
              <a:off x="1062618" y="2225376"/>
              <a:ext cx="339206" cy="339206"/>
            </a:xfrm>
            <a:prstGeom prst="rect">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ED648BE9-97CA-8222-6388-228FBE809EDB}"/>
                </a:ext>
              </a:extLst>
            </p:cNvPr>
            <p:cNvSpPr/>
            <p:nvPr/>
          </p:nvSpPr>
          <p:spPr>
            <a:xfrm>
              <a:off x="1644161" y="2225376"/>
              <a:ext cx="339206" cy="339206"/>
            </a:xfrm>
            <a:prstGeom prst="rect">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1" name="Title 1">
            <a:extLst>
              <a:ext uri="{FF2B5EF4-FFF2-40B4-BE49-F238E27FC236}">
                <a16:creationId xmlns:a16="http://schemas.microsoft.com/office/drawing/2014/main" id="{839726FB-BE7D-2376-D0B2-DF2539F257A4}"/>
              </a:ext>
            </a:extLst>
          </p:cNvPr>
          <p:cNvSpPr>
            <a:spLocks noGrp="1"/>
          </p:cNvSpPr>
          <p:nvPr>
            <p:ph type="title" hasCustomPrompt="1"/>
          </p:nvPr>
        </p:nvSpPr>
        <p:spPr>
          <a:xfrm>
            <a:off x="475488" y="2999232"/>
            <a:ext cx="5620512" cy="3017966"/>
          </a:xfrm>
          <a:prstGeom prst="rect">
            <a:avLst/>
          </a:prstGeom>
        </p:spPr>
        <p:txBody>
          <a:bodyPr lIns="0" tIns="0" rIns="0" bIns="0" anchor="t">
            <a:normAutofit/>
          </a:bodyPr>
          <a:lstStyle>
            <a:lvl1pPr algn="l">
              <a:defRPr sz="3700">
                <a:solidFill>
                  <a:schemeClr val="bg1"/>
                </a:solidFill>
              </a:defRPr>
            </a:lvl1pPr>
          </a:lstStyle>
          <a:p>
            <a:r>
              <a:rPr lang="en-US" dirty="0"/>
              <a:t>Quote or Callout slide</a:t>
            </a:r>
          </a:p>
        </p:txBody>
      </p:sp>
      <p:sp>
        <p:nvSpPr>
          <p:cNvPr id="24" name="Slide Number Placeholder 1">
            <a:extLst>
              <a:ext uri="{FF2B5EF4-FFF2-40B4-BE49-F238E27FC236}">
                <a16:creationId xmlns:a16="http://schemas.microsoft.com/office/drawing/2014/main" id="{B498FD29-4439-BBB3-7700-DEA7493A282F}"/>
              </a:ext>
              <a:ext uri="{C183D7F6-B498-43B3-948B-1728B52AA6E4}">
                <adec:decorative xmlns:adec="http://schemas.microsoft.com/office/drawing/2017/decorative" val="1"/>
              </a:ext>
            </a:extLst>
          </p:cNvPr>
          <p:cNvSpPr>
            <a:spLocks noGrp="1"/>
          </p:cNvSpPr>
          <p:nvPr>
            <p:ph type="sldNum" sz="quarter" idx="16"/>
          </p:nvPr>
        </p:nvSpPr>
        <p:spPr>
          <a:xfrm>
            <a:off x="0" y="6492875"/>
            <a:ext cx="481075" cy="365125"/>
          </a:xfrm>
          <a:prstGeom prst="rect">
            <a:avLst/>
          </a:prstGeom>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97896115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9_Custom Layou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320" y="274320"/>
            <a:ext cx="11687556" cy="5468558"/>
          </a:xfrm>
          <a:prstGeom prst="rect">
            <a:avLst/>
          </a:prstGeom>
        </p:spPr>
        <p:txBody>
          <a:bodyPr anchor="ctr">
            <a:normAutofit/>
          </a:bodyPr>
          <a:lstStyle>
            <a:lvl1pPr algn="ctr">
              <a:defRPr sz="4000">
                <a:solidFill>
                  <a:schemeClr val="tx1"/>
                </a:solidFill>
              </a:defRPr>
            </a:lvl1pPr>
          </a:lstStyle>
          <a:p>
            <a:r>
              <a:rPr lang="en-US" dirty="0"/>
              <a:t>Quote or Callout slide</a:t>
            </a:r>
          </a:p>
        </p:txBody>
      </p:sp>
      <p:sp>
        <p:nvSpPr>
          <p:cNvPr id="3" name="Footer Placeholder 2"/>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1EEA2C90-D1E9-EF43-800C-3632A976FEEB}"/>
              </a:ext>
              <a:ext uri="{C183D7F6-B498-43B3-948B-1728B52AA6E4}">
                <adec:decorative xmlns:adec="http://schemas.microsoft.com/office/drawing/2017/decorative" val="1"/>
              </a:ext>
            </a:extLst>
          </p:cNvPr>
          <p:cNvSpPr>
            <a:spLocks noGrp="1"/>
          </p:cNvSpPr>
          <p:nvPr>
            <p:ph type="sldNum" sz="quarter" idx="11"/>
          </p:nvPr>
        </p:nvSpPr>
        <p:spPr>
          <a:xfrm>
            <a:off x="0" y="6492875"/>
            <a:ext cx="481075" cy="365125"/>
          </a:xfrm>
          <a:prstGeom prst="rect">
            <a:avLst/>
          </a:prstGeom>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2688083693"/>
      </p:ext>
    </p:extLst>
  </p:cSld>
  <p:clrMapOvr>
    <a:overrideClrMapping bg1="dk1" tx1="lt1" bg2="dk2" tx2="lt2" accent1="accent1" accent2="accent2" accent3="accent3" accent4="accent4" accent5="accent5" accent6="accent6" hlink="hlink" folHlink="folHlink"/>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1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One-line Title </a:t>
            </a:r>
          </a:p>
        </p:txBody>
      </p:sp>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a:xfrm>
            <a:off x="0" y="6492875"/>
            <a:ext cx="481075" cy="365125"/>
          </a:xfrm>
          <a:prstGeom prst="rect">
            <a:avLst/>
          </a:prstGeom>
        </p:spPr>
        <p:txBody>
          <a:bodyPr/>
          <a:lstStyle/>
          <a:p>
            <a:fld id="{59E3E2AC-ACB3-5544-BE29-32D30D23532C}" type="slidenum">
              <a:rPr lang="en-US" smtClean="0"/>
              <a:pPr/>
              <a:t>‹#›</a:t>
            </a:fld>
            <a:r>
              <a:rPr lang="en-US" dirty="0"/>
              <a:t> </a:t>
            </a:r>
          </a:p>
        </p:txBody>
      </p:sp>
      <p:sp>
        <p:nvSpPr>
          <p:cNvPr id="7" name="Text Placeholder 6"/>
          <p:cNvSpPr>
            <a:spLocks noGrp="1"/>
          </p:cNvSpPr>
          <p:nvPr>
            <p:ph type="body" sz="quarter" idx="12" hasCustomPrompt="1"/>
          </p:nvPr>
        </p:nvSpPr>
        <p:spPr>
          <a:xfrm>
            <a:off x="274638" y="837222"/>
            <a:ext cx="11687238" cy="669845"/>
          </a:xfrm>
          <a:prstGeom prst="rect">
            <a:avLst/>
          </a:prstGeom>
        </p:spPr>
        <p:txBody>
          <a:bodyPr lIns="0"/>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Two-line Subtitle </a:t>
            </a:r>
          </a:p>
        </p:txBody>
      </p:sp>
    </p:spTree>
    <p:extLst>
      <p:ext uri="{BB962C8B-B14F-4D97-AF65-F5344CB8AC3E}">
        <p14:creationId xmlns:p14="http://schemas.microsoft.com/office/powerpoint/2010/main" val="210809894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65_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737AEE5-3ABB-0045-BBA4-2A1C5BBEF9FC}"/>
              </a:ext>
            </a:extLst>
          </p:cNvPr>
          <p:cNvSpPr/>
          <p:nvPr userDrawn="1"/>
        </p:nvSpPr>
        <p:spPr>
          <a:xfrm>
            <a:off x="0" y="1142417"/>
            <a:ext cx="12192000" cy="5244530"/>
          </a:xfrm>
          <a:prstGeom prst="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p:txBody>
          <a:bodyPr/>
          <a:lstStyle>
            <a:lvl1pPr>
              <a:defRPr baseline="0"/>
            </a:lvl1pPr>
          </a:lstStyle>
          <a:p>
            <a:r>
              <a:rPr lang="en-US" dirty="0"/>
              <a:t>One-line Title</a:t>
            </a:r>
          </a:p>
        </p:txBody>
      </p:sp>
      <p:sp>
        <p:nvSpPr>
          <p:cNvPr id="6" name="Content Placeholder 5"/>
          <p:cNvSpPr>
            <a:spLocks noGrp="1"/>
          </p:cNvSpPr>
          <p:nvPr>
            <p:ph sz="quarter" idx="12"/>
          </p:nvPr>
        </p:nvSpPr>
        <p:spPr>
          <a:xfrm>
            <a:off x="731520" y="1463040"/>
            <a:ext cx="10725912" cy="4206240"/>
          </a:xfrm>
          <a:prstGeom prst="rect">
            <a:avLst/>
          </a:prstGeom>
        </p:spPr>
        <p:txBody>
          <a:bodyPr lIns="0" tIns="0" rIns="0" bIns="0"/>
          <a:lstStyle>
            <a:lvl1pPr marL="274320" indent="-274320">
              <a:spcBef>
                <a:spcPts val="0"/>
              </a:spcBef>
              <a:spcAft>
                <a:spcPts val="600"/>
              </a:spcAft>
              <a:buClr>
                <a:schemeClr val="accent4"/>
              </a:buClr>
              <a:buSzPct val="80000"/>
              <a:defRPr sz="2000">
                <a:solidFill>
                  <a:schemeClr val="tx2"/>
                </a:solidFill>
              </a:defRPr>
            </a:lvl1pPr>
            <a:lvl2pPr marL="548640" indent="-274320">
              <a:spcBef>
                <a:spcPts val="0"/>
              </a:spcBef>
              <a:spcAft>
                <a:spcPts val="600"/>
              </a:spcAft>
              <a:buClr>
                <a:schemeClr val="accent4"/>
              </a:buClr>
              <a:buSzPct val="80000"/>
              <a:defRPr sz="2000">
                <a:solidFill>
                  <a:schemeClr val="tx2"/>
                </a:solidFill>
              </a:defRPr>
            </a:lvl2pPr>
            <a:lvl3pPr marL="822960" indent="-274320">
              <a:spcBef>
                <a:spcPts val="0"/>
              </a:spcBef>
              <a:spcAft>
                <a:spcPts val="600"/>
              </a:spcAft>
              <a:buClr>
                <a:schemeClr val="accent4"/>
              </a:buClr>
              <a:buSzPct val="80000"/>
              <a:defRPr sz="2000">
                <a:solidFill>
                  <a:schemeClr val="tx2"/>
                </a:solidFill>
              </a:defRPr>
            </a:lvl3pPr>
            <a:lvl4pPr marL="1097280" indent="-274320">
              <a:spcBef>
                <a:spcPts val="0"/>
              </a:spcBef>
              <a:spcAft>
                <a:spcPts val="600"/>
              </a:spcAft>
              <a:buClr>
                <a:schemeClr val="accent4"/>
              </a:buClr>
              <a:buSzPct val="80000"/>
              <a:defRPr sz="2000">
                <a:solidFill>
                  <a:schemeClr val="tx2"/>
                </a:solidFill>
              </a:defRPr>
            </a:lvl4pPr>
            <a:lvl5pPr marL="1371600" indent="-274320">
              <a:spcBef>
                <a:spcPts val="0"/>
              </a:spcBef>
              <a:spcAft>
                <a:spcPts val="600"/>
              </a:spcAft>
              <a:buClr>
                <a:schemeClr val="accent4"/>
              </a:buClr>
              <a:buSzPct val="80000"/>
              <a:defRPr sz="20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4">
            <a:extLst>
              <a:ext uri="{FF2B5EF4-FFF2-40B4-BE49-F238E27FC236}">
                <a16:creationId xmlns:a16="http://schemas.microsoft.com/office/drawing/2014/main" id="{2B5D2762-E745-7247-A3C4-D841ECA7DB6B}"/>
              </a:ext>
            </a:extLst>
          </p:cNvPr>
          <p:cNvSpPr>
            <a:spLocks noGrp="1"/>
          </p:cNvSpPr>
          <p:nvPr>
            <p:ph type="sldNum" sz="quarter" idx="13"/>
          </p:nvPr>
        </p:nvSpPr>
        <p:spPr>
          <a:xfrm>
            <a:off x="0" y="6492875"/>
            <a:ext cx="481075" cy="365125"/>
          </a:xfrm>
          <a:prstGeom prst="rect">
            <a:avLst/>
          </a:prstGeom>
        </p:spPr>
        <p:txBody>
          <a:bodyPr/>
          <a:lstStyle/>
          <a:p>
            <a:fld id="{1B4AE991-82FD-D542-8F29-3B7AE9B04408}" type="slidenum">
              <a:rPr lang="en-US" smtClean="0"/>
              <a:pPr/>
              <a:t>‹#›</a:t>
            </a:fld>
            <a:endParaRPr lang="en-US" dirty="0"/>
          </a:p>
        </p:txBody>
      </p:sp>
    </p:spTree>
    <p:extLst>
      <p:ext uri="{BB962C8B-B14F-4D97-AF65-F5344CB8AC3E}">
        <p14:creationId xmlns:p14="http://schemas.microsoft.com/office/powerpoint/2010/main" val="288694512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Opening Slide">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306161" y="2725570"/>
            <a:ext cx="3568700" cy="1397000"/>
          </a:xfrm>
          <a:prstGeom prst="rect">
            <a:avLst/>
          </a:prstGeom>
          <a:noFill/>
          <a:ln>
            <a:noFill/>
          </a:ln>
        </p:spPr>
      </p:pic>
    </p:spTree>
    <p:custDataLst>
      <p:tags r:id="rId1"/>
    </p:custDataLst>
    <p:extLst>
      <p:ext uri="{BB962C8B-B14F-4D97-AF65-F5344CB8AC3E}">
        <p14:creationId xmlns:p14="http://schemas.microsoft.com/office/powerpoint/2010/main" val="282099473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1_Option 1: Title Slid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biLevel thresh="75000"/>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tretch>
            <a:fillRect/>
          </a:stretch>
        </p:blipFill>
        <p:spPr>
          <a:xfrm>
            <a:off x="4306161" y="2725570"/>
            <a:ext cx="3568700" cy="1397000"/>
          </a:xfrm>
          <a:prstGeom prst="rect">
            <a:avLst/>
          </a:prstGeom>
          <a:noFill/>
          <a:ln>
            <a:noFill/>
          </a:ln>
        </p:spPr>
      </p:pic>
    </p:spTree>
    <p:extLst>
      <p:ext uri="{BB962C8B-B14F-4D97-AF65-F5344CB8AC3E}">
        <p14:creationId xmlns:p14="http://schemas.microsoft.com/office/powerpoint/2010/main" val="165101816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1_Option 2: Title Slide">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195CC77-469F-E044-94E9-1C6889CF3916}"/>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1245" t="27326" r="11027" b="28489"/>
          <a:stretch/>
        </p:blipFill>
        <p:spPr>
          <a:xfrm>
            <a:off x="10906124" y="6520564"/>
            <a:ext cx="1085851" cy="241301"/>
          </a:xfrm>
          <a:prstGeom prst="rect">
            <a:avLst/>
          </a:prstGeom>
        </p:spPr>
      </p:pic>
      <p:sp>
        <p:nvSpPr>
          <p:cNvPr id="3080" name="Rectangle 8"/>
          <p:cNvSpPr>
            <a:spLocks noGrp="1" noChangeArrowheads="1"/>
          </p:cNvSpPr>
          <p:nvPr userDrawn="1">
            <p:ph type="ctrTitle" hasCustomPrompt="1"/>
          </p:nvPr>
        </p:nvSpPr>
        <p:spPr>
          <a:xfrm>
            <a:off x="616689" y="1148316"/>
            <a:ext cx="10941150" cy="2251691"/>
          </a:xfrm>
          <a:prstGeom prst="rect">
            <a:avLst/>
          </a:prstGeom>
        </p:spPr>
        <p:txBody>
          <a:bodyPr vert="horz" wrap="square" lIns="91440" tIns="45720" rIns="91440" bIns="45720" anchor="b" anchorCtr="0">
            <a:noAutofit/>
          </a:bodyPr>
          <a:lstStyle>
            <a:lvl1pPr algn="ctr">
              <a:lnSpc>
                <a:spcPct val="100000"/>
              </a:lnSpc>
              <a:spcBef>
                <a:spcPts val="0"/>
              </a:spcBef>
              <a:defRPr sz="4400" b="0" cap="none" baseline="0">
                <a:solidFill>
                  <a:schemeClr val="tx1"/>
                </a:solidFill>
                <a:latin typeface="+mj-lt"/>
              </a:defRPr>
            </a:lvl1pPr>
          </a:lstStyle>
          <a:p>
            <a:r>
              <a:rPr lang="en-US" dirty="0"/>
              <a:t>Main Title Slide</a:t>
            </a:r>
          </a:p>
        </p:txBody>
      </p:sp>
      <p:sp>
        <p:nvSpPr>
          <p:cNvPr id="3081" name="Rectangle 9"/>
          <p:cNvSpPr>
            <a:spLocks noGrp="1" noChangeArrowheads="1"/>
          </p:cNvSpPr>
          <p:nvPr userDrawn="1">
            <p:ph type="subTitle" idx="1" hasCustomPrompt="1"/>
          </p:nvPr>
        </p:nvSpPr>
        <p:spPr>
          <a:xfrm>
            <a:off x="616689" y="3572344"/>
            <a:ext cx="10941150" cy="829535"/>
          </a:xfrm>
          <a:prstGeom prst="rect">
            <a:avLst/>
          </a:prstGeom>
        </p:spPr>
        <p:txBody>
          <a:bodyPr vert="horz" wrap="square" lIns="91440" tIns="45720" rIns="91440" bIns="45720" anchor="t" anchorCtr="0">
            <a:noAutofit/>
          </a:bodyPr>
          <a:lstStyle>
            <a:lvl1pPr marL="0" indent="0" algn="ctr">
              <a:lnSpc>
                <a:spcPct val="100000"/>
              </a:lnSpc>
              <a:spcBef>
                <a:spcPts val="0"/>
              </a:spcBef>
              <a:buFont typeface="Wingdings" pitchFamily="2" charset="2"/>
              <a:buNone/>
              <a:defRPr sz="1600" cap="none" spc="100" baseline="0">
                <a:solidFill>
                  <a:schemeClr val="tx2"/>
                </a:solidFill>
                <a:latin typeface="+mn-lt"/>
                <a:cs typeface="Arial" pitchFamily="34" charset="0"/>
              </a:defRPr>
            </a:lvl1pPr>
          </a:lstStyle>
          <a:p>
            <a:r>
              <a:rPr lang="en-US" dirty="0"/>
              <a:t>SUBTITLE </a:t>
            </a:r>
            <a:r>
              <a:rPr lang="mr-IN" dirty="0"/>
              <a:t>–</a:t>
            </a:r>
            <a:r>
              <a:rPr lang="en-US" dirty="0"/>
              <a:t> ALL CAPS, 1PT TRACKING</a:t>
            </a:r>
          </a:p>
        </p:txBody>
      </p:sp>
      <p:sp>
        <p:nvSpPr>
          <p:cNvPr id="6" name="Rectangle 5">
            <a:extLst>
              <a:ext uri="{C183D7F6-B498-43B3-948B-1728B52AA6E4}">
                <adec:decorative xmlns:adec="http://schemas.microsoft.com/office/drawing/2017/decorative" val="1"/>
              </a:ext>
            </a:extLst>
          </p:cNvPr>
          <p:cNvSpPr/>
          <p:nvPr userDrawn="1"/>
        </p:nvSpPr>
        <p:spPr>
          <a:xfrm>
            <a:off x="0" y="0"/>
            <a:ext cx="12192000" cy="45719"/>
          </a:xfrm>
          <a:prstGeom prst="rect">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3218611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Option 2: Title Slide">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6F07B0F-1CD6-A04F-B6E7-10B4FBA49608}"/>
              </a:ext>
            </a:extLst>
          </p:cNvPr>
          <p:cNvPicPr>
            <a:picLocks noChangeAspect="1"/>
          </p:cNvPicPr>
          <p:nvPr userDrawn="1"/>
        </p:nvPicPr>
        <p:blipFill>
          <a:blip r:embed="rId2">
            <a:biLevel thresh="25000"/>
            <a:extLst>
              <a:ext uri="{28A0092B-C50C-407E-A947-70E740481C1C}">
                <a14:useLocalDpi xmlns:a14="http://schemas.microsoft.com/office/drawing/2010/main" val="0"/>
              </a:ext>
            </a:extLst>
          </a:blip>
          <a:stretch>
            <a:fillRect/>
          </a:stretch>
        </p:blipFill>
        <p:spPr>
          <a:xfrm>
            <a:off x="10933176" y="6554289"/>
            <a:ext cx="1028700" cy="190500"/>
          </a:xfrm>
          <a:prstGeom prst="rect">
            <a:avLst/>
          </a:prstGeom>
        </p:spPr>
      </p:pic>
      <p:sp>
        <p:nvSpPr>
          <p:cNvPr id="3080" name="Rectangle 8"/>
          <p:cNvSpPr>
            <a:spLocks noGrp="1" noChangeArrowheads="1"/>
          </p:cNvSpPr>
          <p:nvPr userDrawn="1">
            <p:ph type="ctrTitle" hasCustomPrompt="1"/>
          </p:nvPr>
        </p:nvSpPr>
        <p:spPr>
          <a:xfrm>
            <a:off x="616689" y="1148316"/>
            <a:ext cx="10941150" cy="2251691"/>
          </a:xfrm>
          <a:prstGeom prst="rect">
            <a:avLst/>
          </a:prstGeom>
        </p:spPr>
        <p:txBody>
          <a:bodyPr vert="horz" wrap="square" lIns="91440" tIns="45720" rIns="91440" bIns="45720" anchor="b" anchorCtr="0">
            <a:noAutofit/>
          </a:bodyPr>
          <a:lstStyle>
            <a:lvl1pPr algn="ctr">
              <a:lnSpc>
                <a:spcPct val="100000"/>
              </a:lnSpc>
              <a:spcBef>
                <a:spcPts val="0"/>
              </a:spcBef>
              <a:defRPr sz="4400" b="0" cap="none" baseline="0">
                <a:solidFill>
                  <a:schemeClr val="bg1"/>
                </a:solidFill>
                <a:latin typeface="+mj-lt"/>
              </a:defRPr>
            </a:lvl1pPr>
          </a:lstStyle>
          <a:p>
            <a:r>
              <a:rPr lang="en-US" dirty="0"/>
              <a:t>Main Title Slide</a:t>
            </a:r>
          </a:p>
        </p:txBody>
      </p:sp>
      <p:sp>
        <p:nvSpPr>
          <p:cNvPr id="3081" name="Rectangle 9"/>
          <p:cNvSpPr>
            <a:spLocks noGrp="1" noChangeArrowheads="1"/>
          </p:cNvSpPr>
          <p:nvPr userDrawn="1">
            <p:ph type="subTitle" idx="1" hasCustomPrompt="1"/>
          </p:nvPr>
        </p:nvSpPr>
        <p:spPr>
          <a:xfrm>
            <a:off x="616689" y="3572344"/>
            <a:ext cx="10941150" cy="829535"/>
          </a:xfrm>
          <a:prstGeom prst="rect">
            <a:avLst/>
          </a:prstGeom>
        </p:spPr>
        <p:txBody>
          <a:bodyPr vert="horz" wrap="square" lIns="91440" tIns="45720" rIns="91440" bIns="45720" anchor="t" anchorCtr="0">
            <a:noAutofit/>
          </a:bodyPr>
          <a:lstStyle>
            <a:lvl1pPr marL="0" indent="0" algn="ctr">
              <a:lnSpc>
                <a:spcPct val="100000"/>
              </a:lnSpc>
              <a:spcBef>
                <a:spcPts val="0"/>
              </a:spcBef>
              <a:buFont typeface="Wingdings" pitchFamily="2" charset="2"/>
              <a:buNone/>
              <a:defRPr sz="1600" cap="none" spc="100" baseline="0">
                <a:solidFill>
                  <a:schemeClr val="accent6"/>
                </a:solidFill>
                <a:latin typeface="+mn-lt"/>
                <a:cs typeface="Arial" pitchFamily="34" charset="0"/>
              </a:defRPr>
            </a:lvl1pPr>
          </a:lstStyle>
          <a:p>
            <a:r>
              <a:rPr lang="en-US" dirty="0"/>
              <a:t>SUBTITLE </a:t>
            </a:r>
            <a:r>
              <a:rPr lang="mr-IN" dirty="0"/>
              <a:t>–</a:t>
            </a:r>
            <a:r>
              <a:rPr lang="en-US" dirty="0"/>
              <a:t> ALL CAPS, 1PT TRACKING</a:t>
            </a:r>
          </a:p>
        </p:txBody>
      </p:sp>
      <p:sp>
        <p:nvSpPr>
          <p:cNvPr id="2" name="Rectangle 1"/>
          <p:cNvSpPr/>
          <p:nvPr userDrawn="1"/>
        </p:nvSpPr>
        <p:spPr>
          <a:xfrm>
            <a:off x="0" y="0"/>
            <a:ext cx="12192000" cy="45719"/>
          </a:xfrm>
          <a:prstGeom prst="rect">
            <a:avLst/>
          </a:prstGeom>
          <a:solidFill>
            <a:schemeClr val="accent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2692399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4_Option 1: Section Divid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85E5803-0D01-D94F-8B75-64CE25D3050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1159"/>
          <a:stretch/>
        </p:blipFill>
        <p:spPr>
          <a:xfrm>
            <a:off x="3518369" y="-4667"/>
            <a:ext cx="8673632" cy="6413500"/>
          </a:xfrm>
          <a:prstGeom prst="rect">
            <a:avLst/>
          </a:prstGeom>
        </p:spPr>
      </p:pic>
      <p:sp>
        <p:nvSpPr>
          <p:cNvPr id="2" name="Parallelogram 1">
            <a:extLst>
              <a:ext uri="{FF2B5EF4-FFF2-40B4-BE49-F238E27FC236}">
                <a16:creationId xmlns:a16="http://schemas.microsoft.com/office/drawing/2014/main" id="{C4FA14DA-1153-FA47-8CB7-3D75FE51AD15}"/>
              </a:ext>
              <a:ext uri="{C183D7F6-B498-43B3-948B-1728B52AA6E4}">
                <adec:decorative xmlns:adec="http://schemas.microsoft.com/office/drawing/2017/decorative" val="1"/>
              </a:ext>
            </a:extLst>
          </p:cNvPr>
          <p:cNvSpPr/>
          <p:nvPr userDrawn="1"/>
        </p:nvSpPr>
        <p:spPr bwMode="auto">
          <a:xfrm>
            <a:off x="3724020" y="-4667"/>
            <a:ext cx="2619632" cy="6400800"/>
          </a:xfrm>
          <a:prstGeom prst="parallelogram">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a:extLst>
              <a:ext uri="{FF2B5EF4-FFF2-40B4-BE49-F238E27FC236}">
                <a16:creationId xmlns:a16="http://schemas.microsoft.com/office/drawing/2014/main" id="{449998B9-C735-1542-BE02-B6666839110B}"/>
              </a:ext>
              <a:ext uri="{C183D7F6-B498-43B3-948B-1728B52AA6E4}">
                <adec:decorative xmlns:adec="http://schemas.microsoft.com/office/drawing/2017/decorative" val="1"/>
              </a:ext>
            </a:extLst>
          </p:cNvPr>
          <p:cNvCxnSpPr/>
          <p:nvPr userDrawn="1"/>
        </p:nvCxnSpPr>
        <p:spPr>
          <a:xfrm>
            <a:off x="293919" y="2841554"/>
            <a:ext cx="59960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0" name="Rectangle 8">
            <a:extLst>
              <a:ext uri="{FF2B5EF4-FFF2-40B4-BE49-F238E27FC236}">
                <a16:creationId xmlns:a16="http://schemas.microsoft.com/office/drawing/2014/main" id="{EB7D9395-8F84-0E4F-A980-A4D9252FDC65}"/>
              </a:ext>
            </a:extLst>
          </p:cNvPr>
          <p:cNvSpPr>
            <a:spLocks noGrp="1" noChangeArrowheads="1"/>
          </p:cNvSpPr>
          <p:nvPr>
            <p:ph type="ctrTitle" hasCustomPrompt="1"/>
          </p:nvPr>
        </p:nvSpPr>
        <p:spPr>
          <a:xfrm>
            <a:off x="0" y="2841554"/>
            <a:ext cx="5591331" cy="799112"/>
          </a:xfrm>
          <a:prstGeom prst="rect">
            <a:avLst/>
          </a:prstGeom>
        </p:spPr>
        <p:txBody>
          <a:bodyPr vert="horz" wrap="square" lIns="320040" tIns="45720" rIns="91440" bIns="45720" anchor="b" anchorCtr="0">
            <a:noAutofit/>
          </a:bodyPr>
          <a:lstStyle>
            <a:lvl1pPr>
              <a:lnSpc>
                <a:spcPct val="100000"/>
              </a:lnSpc>
              <a:spcBef>
                <a:spcPts val="0"/>
              </a:spcBef>
              <a:defRPr sz="3600" b="0" cap="none" baseline="0">
                <a:solidFill>
                  <a:schemeClr val="tx1"/>
                </a:solidFill>
                <a:latin typeface="+mj-lt"/>
              </a:defRPr>
            </a:lvl1pPr>
          </a:lstStyle>
          <a:p>
            <a:r>
              <a:rPr lang="en-US" dirty="0"/>
              <a:t>Click to Insert Title</a:t>
            </a:r>
          </a:p>
        </p:txBody>
      </p:sp>
      <p:sp>
        <p:nvSpPr>
          <p:cNvPr id="11" name="Rectangle 9">
            <a:extLst>
              <a:ext uri="{FF2B5EF4-FFF2-40B4-BE49-F238E27FC236}">
                <a16:creationId xmlns:a16="http://schemas.microsoft.com/office/drawing/2014/main" id="{0A31A22A-9A87-3541-9476-E52DA2CB0994}"/>
              </a:ext>
            </a:extLst>
          </p:cNvPr>
          <p:cNvSpPr>
            <a:spLocks noGrp="1" noChangeArrowheads="1"/>
          </p:cNvSpPr>
          <p:nvPr>
            <p:ph type="subTitle" idx="1" hasCustomPrompt="1"/>
          </p:nvPr>
        </p:nvSpPr>
        <p:spPr>
          <a:xfrm>
            <a:off x="0" y="3826265"/>
            <a:ext cx="5591331" cy="584775"/>
          </a:xfrm>
          <a:prstGeom prst="rect">
            <a:avLst/>
          </a:prstGeom>
        </p:spPr>
        <p:txBody>
          <a:bodyPr vert="horz" wrap="square" lIns="320040" tIns="45720" rIns="91440" bIns="45720" anchor="t" anchorCtr="0">
            <a:noAutofit/>
          </a:bodyPr>
          <a:lstStyle>
            <a:lvl1pPr marL="0" indent="0">
              <a:lnSpc>
                <a:spcPct val="100000"/>
              </a:lnSpc>
              <a:spcBef>
                <a:spcPts val="0"/>
              </a:spcBef>
              <a:buFont typeface="Wingdings" pitchFamily="2" charset="2"/>
              <a:buNone/>
              <a:defRPr sz="1600" b="0" cap="none" spc="100" baseline="0">
                <a:solidFill>
                  <a:schemeClr val="tx2"/>
                </a:solidFill>
                <a:latin typeface="+mn-lt"/>
                <a:cs typeface="Arial" pitchFamily="34" charset="0"/>
              </a:defRPr>
            </a:lvl1pPr>
          </a:lstStyle>
          <a:p>
            <a:r>
              <a:rPr lang="en-US" dirty="0"/>
              <a:t>SUBTITLE </a:t>
            </a:r>
            <a:r>
              <a:rPr lang="mr-IN" dirty="0"/>
              <a:t>–</a:t>
            </a:r>
            <a:r>
              <a:rPr lang="en-US" dirty="0"/>
              <a:t> ALL CAPS, TRACKING AT 1 PT  </a:t>
            </a:r>
          </a:p>
        </p:txBody>
      </p:sp>
      <p:sp>
        <p:nvSpPr>
          <p:cNvPr id="4" name="Slide Number Placeholder 3">
            <a:extLst>
              <a:ext uri="{FF2B5EF4-FFF2-40B4-BE49-F238E27FC236}">
                <a16:creationId xmlns:a16="http://schemas.microsoft.com/office/drawing/2014/main" id="{76933D53-45C0-034B-A999-0D1AF6D6CCB7}"/>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273154005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6_Option 1: Section Divid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85E5803-0D01-D94F-8B75-64CE25D3050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591331" y="-4667"/>
            <a:ext cx="6600669" cy="6413500"/>
          </a:xfrm>
          <a:prstGeom prst="rect">
            <a:avLst/>
          </a:prstGeom>
        </p:spPr>
      </p:pic>
      <p:sp>
        <p:nvSpPr>
          <p:cNvPr id="2" name="Parallelogram 1">
            <a:extLst>
              <a:ext uri="{FF2B5EF4-FFF2-40B4-BE49-F238E27FC236}">
                <a16:creationId xmlns:a16="http://schemas.microsoft.com/office/drawing/2014/main" id="{C4FA14DA-1153-FA47-8CB7-3D75FE51AD15}"/>
              </a:ext>
              <a:ext uri="{C183D7F6-B498-43B3-948B-1728B52AA6E4}">
                <adec:decorative xmlns:adec="http://schemas.microsoft.com/office/drawing/2017/decorative" val="1"/>
              </a:ext>
            </a:extLst>
          </p:cNvPr>
          <p:cNvSpPr/>
          <p:nvPr userDrawn="1"/>
        </p:nvSpPr>
        <p:spPr bwMode="auto">
          <a:xfrm>
            <a:off x="3724020" y="-4667"/>
            <a:ext cx="2619632" cy="6400800"/>
          </a:xfrm>
          <a:prstGeom prst="parallelogram">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a:extLst>
              <a:ext uri="{FF2B5EF4-FFF2-40B4-BE49-F238E27FC236}">
                <a16:creationId xmlns:a16="http://schemas.microsoft.com/office/drawing/2014/main" id="{449998B9-C735-1542-BE02-B6666839110B}"/>
              </a:ext>
              <a:ext uri="{C183D7F6-B498-43B3-948B-1728B52AA6E4}">
                <adec:decorative xmlns:adec="http://schemas.microsoft.com/office/drawing/2017/decorative" val="1"/>
              </a:ext>
            </a:extLst>
          </p:cNvPr>
          <p:cNvCxnSpPr/>
          <p:nvPr userDrawn="1"/>
        </p:nvCxnSpPr>
        <p:spPr>
          <a:xfrm>
            <a:off x="293919" y="2841554"/>
            <a:ext cx="59960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0" name="Rectangle 8">
            <a:extLst>
              <a:ext uri="{FF2B5EF4-FFF2-40B4-BE49-F238E27FC236}">
                <a16:creationId xmlns:a16="http://schemas.microsoft.com/office/drawing/2014/main" id="{EB7D9395-8F84-0E4F-A980-A4D9252FDC65}"/>
              </a:ext>
            </a:extLst>
          </p:cNvPr>
          <p:cNvSpPr>
            <a:spLocks noGrp="1" noChangeArrowheads="1"/>
          </p:cNvSpPr>
          <p:nvPr>
            <p:ph type="ctrTitle" hasCustomPrompt="1"/>
          </p:nvPr>
        </p:nvSpPr>
        <p:spPr>
          <a:xfrm>
            <a:off x="0" y="2841554"/>
            <a:ext cx="5591331" cy="799112"/>
          </a:xfrm>
          <a:prstGeom prst="rect">
            <a:avLst/>
          </a:prstGeom>
        </p:spPr>
        <p:txBody>
          <a:bodyPr vert="horz" wrap="square" lIns="320040" tIns="45720" rIns="91440" bIns="45720" anchor="b" anchorCtr="0">
            <a:noAutofit/>
          </a:bodyPr>
          <a:lstStyle>
            <a:lvl1pPr>
              <a:lnSpc>
                <a:spcPct val="100000"/>
              </a:lnSpc>
              <a:spcBef>
                <a:spcPts val="0"/>
              </a:spcBef>
              <a:defRPr sz="3600" b="0" cap="none" baseline="0">
                <a:solidFill>
                  <a:schemeClr val="tx1"/>
                </a:solidFill>
                <a:latin typeface="+mj-lt"/>
              </a:defRPr>
            </a:lvl1pPr>
          </a:lstStyle>
          <a:p>
            <a:r>
              <a:rPr lang="en-US" dirty="0"/>
              <a:t>Click to Insert Title</a:t>
            </a:r>
          </a:p>
        </p:txBody>
      </p:sp>
      <p:sp>
        <p:nvSpPr>
          <p:cNvPr id="11" name="Rectangle 9">
            <a:extLst>
              <a:ext uri="{FF2B5EF4-FFF2-40B4-BE49-F238E27FC236}">
                <a16:creationId xmlns:a16="http://schemas.microsoft.com/office/drawing/2014/main" id="{0A31A22A-9A87-3541-9476-E52DA2CB0994}"/>
              </a:ext>
            </a:extLst>
          </p:cNvPr>
          <p:cNvSpPr>
            <a:spLocks noGrp="1" noChangeArrowheads="1"/>
          </p:cNvSpPr>
          <p:nvPr>
            <p:ph type="subTitle" idx="1" hasCustomPrompt="1"/>
          </p:nvPr>
        </p:nvSpPr>
        <p:spPr>
          <a:xfrm>
            <a:off x="0" y="3826265"/>
            <a:ext cx="5591331" cy="584775"/>
          </a:xfrm>
          <a:prstGeom prst="rect">
            <a:avLst/>
          </a:prstGeom>
        </p:spPr>
        <p:txBody>
          <a:bodyPr vert="horz" wrap="square" lIns="320040" tIns="45720" rIns="91440" bIns="45720" anchor="t" anchorCtr="0">
            <a:noAutofit/>
          </a:bodyPr>
          <a:lstStyle>
            <a:lvl1pPr marL="0" indent="0">
              <a:lnSpc>
                <a:spcPct val="100000"/>
              </a:lnSpc>
              <a:spcBef>
                <a:spcPts val="0"/>
              </a:spcBef>
              <a:buFont typeface="Wingdings" pitchFamily="2" charset="2"/>
              <a:buNone/>
              <a:defRPr sz="1600" b="0" cap="none" spc="100" baseline="0">
                <a:solidFill>
                  <a:schemeClr val="tx2"/>
                </a:solidFill>
                <a:latin typeface="+mn-lt"/>
                <a:cs typeface="Arial" pitchFamily="34" charset="0"/>
              </a:defRPr>
            </a:lvl1pPr>
          </a:lstStyle>
          <a:p>
            <a:r>
              <a:rPr lang="en-US" dirty="0"/>
              <a:t>SUBTITLE </a:t>
            </a:r>
            <a:r>
              <a:rPr lang="mr-IN" dirty="0"/>
              <a:t>–</a:t>
            </a:r>
            <a:r>
              <a:rPr lang="en-US" dirty="0"/>
              <a:t> ALL CAPS, TRACKING AT 1 PT  </a:t>
            </a:r>
          </a:p>
        </p:txBody>
      </p:sp>
      <p:sp>
        <p:nvSpPr>
          <p:cNvPr id="4" name="Slide Number Placeholder 3">
            <a:extLst>
              <a:ext uri="{FF2B5EF4-FFF2-40B4-BE49-F238E27FC236}">
                <a16:creationId xmlns:a16="http://schemas.microsoft.com/office/drawing/2014/main" id="{76933D53-45C0-034B-A999-0D1AF6D6CCB7}"/>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109354388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0_Option 1: Section Divider">
    <p:spTree>
      <p:nvGrpSpPr>
        <p:cNvPr id="1" name=""/>
        <p:cNvGrpSpPr/>
        <p:nvPr/>
      </p:nvGrpSpPr>
      <p:grpSpPr>
        <a:xfrm>
          <a:off x="0" y="0"/>
          <a:ext cx="0" cy="0"/>
          <a:chOff x="0" y="0"/>
          <a:chExt cx="0" cy="0"/>
        </a:xfrm>
      </p:grpSpPr>
      <p:sp>
        <p:nvSpPr>
          <p:cNvPr id="2" name="Parallelogram 1">
            <a:extLst>
              <a:ext uri="{FF2B5EF4-FFF2-40B4-BE49-F238E27FC236}">
                <a16:creationId xmlns:a16="http://schemas.microsoft.com/office/drawing/2014/main" id="{C4FA14DA-1153-FA47-8CB7-3D75FE51AD15}"/>
              </a:ext>
              <a:ext uri="{C183D7F6-B498-43B3-948B-1728B52AA6E4}">
                <adec:decorative xmlns:adec="http://schemas.microsoft.com/office/drawing/2017/decorative" val="1"/>
              </a:ext>
            </a:extLst>
          </p:cNvPr>
          <p:cNvSpPr/>
          <p:nvPr userDrawn="1"/>
        </p:nvSpPr>
        <p:spPr bwMode="auto">
          <a:xfrm>
            <a:off x="4912152" y="0"/>
            <a:ext cx="2619632" cy="6400800"/>
          </a:xfrm>
          <a:prstGeom prst="parallelogram">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BC9F110-2C80-5842-8F76-B9CDBDEF81D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73"/>
          <a:stretch/>
        </p:blipFill>
        <p:spPr>
          <a:xfrm flipH="1">
            <a:off x="5805680" y="-4667"/>
            <a:ext cx="6386320" cy="6413500"/>
          </a:xfrm>
          <a:prstGeom prst="rect">
            <a:avLst/>
          </a:prstGeom>
        </p:spPr>
      </p:pic>
      <p:cxnSp>
        <p:nvCxnSpPr>
          <p:cNvPr id="15" name="Straight Connector 14">
            <a:extLst>
              <a:ext uri="{FF2B5EF4-FFF2-40B4-BE49-F238E27FC236}">
                <a16:creationId xmlns:a16="http://schemas.microsoft.com/office/drawing/2014/main" id="{31E94920-9127-E545-8E4F-0A1D6021E098}"/>
              </a:ext>
              <a:ext uri="{C183D7F6-B498-43B3-948B-1728B52AA6E4}">
                <adec:decorative xmlns:adec="http://schemas.microsoft.com/office/drawing/2017/decorative" val="1"/>
              </a:ext>
            </a:extLst>
          </p:cNvPr>
          <p:cNvCxnSpPr/>
          <p:nvPr userDrawn="1"/>
        </p:nvCxnSpPr>
        <p:spPr>
          <a:xfrm>
            <a:off x="293919" y="2841554"/>
            <a:ext cx="59960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3" name="Rectangle 8">
            <a:extLst>
              <a:ext uri="{FF2B5EF4-FFF2-40B4-BE49-F238E27FC236}">
                <a16:creationId xmlns:a16="http://schemas.microsoft.com/office/drawing/2014/main" id="{A29B0429-38F6-0D41-92F7-5B07E03CBE86}"/>
              </a:ext>
            </a:extLst>
          </p:cNvPr>
          <p:cNvSpPr>
            <a:spLocks noGrp="1" noChangeArrowheads="1"/>
          </p:cNvSpPr>
          <p:nvPr>
            <p:ph type="ctrTitle" hasCustomPrompt="1"/>
          </p:nvPr>
        </p:nvSpPr>
        <p:spPr>
          <a:xfrm>
            <a:off x="0" y="2841554"/>
            <a:ext cx="5591331" cy="799112"/>
          </a:xfrm>
          <a:prstGeom prst="rect">
            <a:avLst/>
          </a:prstGeom>
        </p:spPr>
        <p:txBody>
          <a:bodyPr vert="horz" wrap="square" lIns="320040" tIns="45720" rIns="91440" bIns="45720" anchor="b" anchorCtr="0">
            <a:noAutofit/>
          </a:bodyPr>
          <a:lstStyle>
            <a:lvl1pPr>
              <a:lnSpc>
                <a:spcPct val="100000"/>
              </a:lnSpc>
              <a:spcBef>
                <a:spcPts val="0"/>
              </a:spcBef>
              <a:defRPr sz="3600" b="0" cap="none" baseline="0">
                <a:solidFill>
                  <a:schemeClr val="tx1"/>
                </a:solidFill>
                <a:latin typeface="+mj-lt"/>
              </a:defRPr>
            </a:lvl1pPr>
          </a:lstStyle>
          <a:p>
            <a:r>
              <a:rPr lang="en-US" dirty="0"/>
              <a:t>Click to Insert Title</a:t>
            </a:r>
          </a:p>
        </p:txBody>
      </p:sp>
      <p:sp>
        <p:nvSpPr>
          <p:cNvPr id="14" name="Rectangle 9">
            <a:extLst>
              <a:ext uri="{FF2B5EF4-FFF2-40B4-BE49-F238E27FC236}">
                <a16:creationId xmlns:a16="http://schemas.microsoft.com/office/drawing/2014/main" id="{9A4B9128-D108-7146-8813-47162A03DA6B}"/>
              </a:ext>
            </a:extLst>
          </p:cNvPr>
          <p:cNvSpPr>
            <a:spLocks noGrp="1" noChangeArrowheads="1"/>
          </p:cNvSpPr>
          <p:nvPr>
            <p:ph type="subTitle" idx="1" hasCustomPrompt="1"/>
          </p:nvPr>
        </p:nvSpPr>
        <p:spPr>
          <a:xfrm>
            <a:off x="0" y="3826265"/>
            <a:ext cx="5591331" cy="584775"/>
          </a:xfrm>
          <a:prstGeom prst="rect">
            <a:avLst/>
          </a:prstGeom>
        </p:spPr>
        <p:txBody>
          <a:bodyPr vert="horz" wrap="square" lIns="320040" tIns="45720" rIns="91440" bIns="45720" anchor="t" anchorCtr="0">
            <a:noAutofit/>
          </a:bodyPr>
          <a:lstStyle>
            <a:lvl1pPr marL="0" indent="0">
              <a:lnSpc>
                <a:spcPct val="100000"/>
              </a:lnSpc>
              <a:spcBef>
                <a:spcPts val="0"/>
              </a:spcBef>
              <a:buFont typeface="Wingdings" pitchFamily="2" charset="2"/>
              <a:buNone/>
              <a:defRPr sz="1600" b="0" cap="none" spc="100" baseline="0">
                <a:solidFill>
                  <a:schemeClr val="tx2"/>
                </a:solidFill>
                <a:latin typeface="+mn-lt"/>
                <a:cs typeface="Arial" pitchFamily="34" charset="0"/>
              </a:defRPr>
            </a:lvl1pPr>
          </a:lstStyle>
          <a:p>
            <a:r>
              <a:rPr lang="en-US" dirty="0"/>
              <a:t>SUBTITLE </a:t>
            </a:r>
            <a:r>
              <a:rPr lang="mr-IN" dirty="0"/>
              <a:t>–</a:t>
            </a:r>
            <a:r>
              <a:rPr lang="en-US" dirty="0"/>
              <a:t> ALL CAPS, TRACKING AT 1 PT  </a:t>
            </a:r>
          </a:p>
        </p:txBody>
      </p:sp>
      <p:sp>
        <p:nvSpPr>
          <p:cNvPr id="5" name="Slide Number Placeholder 4">
            <a:extLst>
              <a:ext uri="{FF2B5EF4-FFF2-40B4-BE49-F238E27FC236}">
                <a16:creationId xmlns:a16="http://schemas.microsoft.com/office/drawing/2014/main" id="{9D20D79E-3C3D-5444-A226-8A5D2858F954}"/>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249940089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5_Option 1: Section Divid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75449D5-8DFD-974A-9C43-347D20D4C0D8}"/>
              </a:ext>
              <a:ext uri="{C183D7F6-B498-43B3-948B-1728B52AA6E4}">
                <adec:decorative xmlns:adec="http://schemas.microsoft.com/office/drawing/2017/decorative" val="1"/>
              </a:ext>
            </a:extLst>
          </p:cNvPr>
          <p:cNvSpPr/>
          <p:nvPr userDrawn="1"/>
        </p:nvSpPr>
        <p:spPr>
          <a:xfrm>
            <a:off x="-1" y="0"/>
            <a:ext cx="7236823" cy="6478361"/>
          </a:xfrm>
          <a:prstGeom prst="rect">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D3523F93-E23D-3049-9612-B17EC52AAC5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rot="10800000" flipV="1">
            <a:off x="5374105" y="431074"/>
            <a:ext cx="6817894" cy="5597312"/>
          </a:xfrm>
          <a:prstGeom prst="rect">
            <a:avLst/>
          </a:prstGeom>
        </p:spPr>
      </p:pic>
      <p:sp>
        <p:nvSpPr>
          <p:cNvPr id="8" name="Rectangle 8"/>
          <p:cNvSpPr>
            <a:spLocks noGrp="1" noChangeArrowheads="1"/>
          </p:cNvSpPr>
          <p:nvPr userDrawn="1">
            <p:ph type="ctrTitle" hasCustomPrompt="1"/>
          </p:nvPr>
        </p:nvSpPr>
        <p:spPr>
          <a:xfrm>
            <a:off x="0" y="927463"/>
            <a:ext cx="4873669" cy="1323439"/>
          </a:xfrm>
          <a:prstGeom prst="rect">
            <a:avLst/>
          </a:prstGeom>
        </p:spPr>
        <p:txBody>
          <a:bodyPr vert="horz" wrap="square" lIns="548640" tIns="45720" rIns="91440" bIns="45720" anchor="t" anchorCtr="0">
            <a:spAutoFit/>
          </a:bodyPr>
          <a:lstStyle>
            <a:lvl1pPr>
              <a:lnSpc>
                <a:spcPct val="100000"/>
              </a:lnSpc>
              <a:spcBef>
                <a:spcPts val="0"/>
              </a:spcBef>
              <a:defRPr sz="4000" b="0" i="0" cap="none" baseline="0">
                <a:solidFill>
                  <a:schemeClr val="bg1"/>
                </a:solidFill>
                <a:latin typeface="+mj-lt"/>
              </a:defRPr>
            </a:lvl1pPr>
          </a:lstStyle>
          <a:p>
            <a:r>
              <a:rPr lang="en-US" dirty="0"/>
              <a:t>Click to Insert Title</a:t>
            </a:r>
          </a:p>
        </p:txBody>
      </p:sp>
      <p:sp>
        <p:nvSpPr>
          <p:cNvPr id="17" name="Rectangle 9"/>
          <p:cNvSpPr>
            <a:spLocks noGrp="1" noChangeArrowheads="1"/>
          </p:cNvSpPr>
          <p:nvPr userDrawn="1">
            <p:ph type="subTitle" idx="1" hasCustomPrompt="1"/>
          </p:nvPr>
        </p:nvSpPr>
        <p:spPr>
          <a:xfrm>
            <a:off x="-2" y="606283"/>
            <a:ext cx="4873672" cy="309305"/>
          </a:xfrm>
          <a:prstGeom prst="rect">
            <a:avLst/>
          </a:prstGeom>
        </p:spPr>
        <p:txBody>
          <a:bodyPr vert="horz" wrap="square" lIns="548640" tIns="45720" rIns="91440" bIns="45720" anchor="t" anchorCtr="0">
            <a:noAutofit/>
          </a:bodyPr>
          <a:lstStyle>
            <a:lvl1pPr marL="0" indent="0">
              <a:lnSpc>
                <a:spcPct val="100000"/>
              </a:lnSpc>
              <a:spcBef>
                <a:spcPts val="0"/>
              </a:spcBef>
              <a:buFont typeface="Wingdings" pitchFamily="2" charset="2"/>
              <a:buNone/>
              <a:defRPr sz="1200" b="0" cap="none" spc="100" baseline="0">
                <a:solidFill>
                  <a:schemeClr val="accent6"/>
                </a:solidFill>
                <a:latin typeface="+mn-lt"/>
                <a:cs typeface="Arial" pitchFamily="34" charset="0"/>
              </a:defRPr>
            </a:lvl1pPr>
          </a:lstStyle>
          <a:p>
            <a:r>
              <a:rPr lang="en-US" dirty="0"/>
              <a:t>LEAD-IN TEXT</a:t>
            </a:r>
          </a:p>
        </p:txBody>
      </p:sp>
      <p:sp>
        <p:nvSpPr>
          <p:cNvPr id="3" name="Rectangle 2">
            <a:extLst>
              <a:ext uri="{FF2B5EF4-FFF2-40B4-BE49-F238E27FC236}">
                <a16:creationId xmlns:a16="http://schemas.microsoft.com/office/drawing/2014/main" id="{368AF4B4-03CD-194B-9F87-A84FE593BF8E}"/>
              </a:ext>
              <a:ext uri="{C183D7F6-B498-43B3-948B-1728B52AA6E4}">
                <adec:decorative xmlns:adec="http://schemas.microsoft.com/office/drawing/2017/decorative" val="1"/>
              </a:ext>
            </a:extLst>
          </p:cNvPr>
          <p:cNvSpPr/>
          <p:nvPr userDrawn="1"/>
        </p:nvSpPr>
        <p:spPr>
          <a:xfrm>
            <a:off x="0" y="927463"/>
            <a:ext cx="182880" cy="653143"/>
          </a:xfrm>
          <a:prstGeom prst="rect">
            <a:avLst/>
          </a:prstGeom>
          <a:solidFill>
            <a:schemeClr val="accent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a:extLst>
              <a:ext uri="{FF2B5EF4-FFF2-40B4-BE49-F238E27FC236}">
                <a16:creationId xmlns:a16="http://schemas.microsoft.com/office/drawing/2014/main" id="{A6E1EB11-4B66-E44A-B190-1C8D9CD05DA3}"/>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80399896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Option 1: Section Divider">
    <p:spTree>
      <p:nvGrpSpPr>
        <p:cNvPr id="1" name=""/>
        <p:cNvGrpSpPr/>
        <p:nvPr/>
      </p:nvGrpSpPr>
      <p:grpSpPr>
        <a:xfrm>
          <a:off x="0" y="0"/>
          <a:ext cx="0" cy="0"/>
          <a:chOff x="0" y="0"/>
          <a:chExt cx="0" cy="0"/>
        </a:xfrm>
      </p:grpSpPr>
      <p:sp>
        <p:nvSpPr>
          <p:cNvPr id="8" name="Rectangle 8"/>
          <p:cNvSpPr>
            <a:spLocks noGrp="1" noChangeArrowheads="1"/>
          </p:cNvSpPr>
          <p:nvPr userDrawn="1">
            <p:ph type="ctrTitle" hasCustomPrompt="1"/>
          </p:nvPr>
        </p:nvSpPr>
        <p:spPr>
          <a:xfrm>
            <a:off x="0" y="2841554"/>
            <a:ext cx="11961876" cy="799112"/>
          </a:xfrm>
          <a:prstGeom prst="rect">
            <a:avLst/>
          </a:prstGeom>
        </p:spPr>
        <p:txBody>
          <a:bodyPr vert="horz" wrap="square" lIns="320040" tIns="45720" rIns="91440" bIns="45720" anchor="b" anchorCtr="0">
            <a:noAutofit/>
          </a:bodyPr>
          <a:lstStyle>
            <a:lvl1pPr>
              <a:lnSpc>
                <a:spcPct val="100000"/>
              </a:lnSpc>
              <a:spcBef>
                <a:spcPts val="0"/>
              </a:spcBef>
              <a:defRPr sz="3600" b="0" cap="none" baseline="0">
                <a:solidFill>
                  <a:schemeClr val="tx1"/>
                </a:solidFill>
                <a:latin typeface="+mj-lt"/>
              </a:defRPr>
            </a:lvl1pPr>
          </a:lstStyle>
          <a:p>
            <a:r>
              <a:rPr lang="en-US" dirty="0"/>
              <a:t>Click to Insert Title</a:t>
            </a:r>
          </a:p>
        </p:txBody>
      </p:sp>
      <p:sp>
        <p:nvSpPr>
          <p:cNvPr id="17" name="Rectangle 9"/>
          <p:cNvSpPr>
            <a:spLocks noGrp="1" noChangeArrowheads="1"/>
          </p:cNvSpPr>
          <p:nvPr userDrawn="1">
            <p:ph type="subTitle" idx="1" hasCustomPrompt="1"/>
          </p:nvPr>
        </p:nvSpPr>
        <p:spPr>
          <a:xfrm>
            <a:off x="0" y="3826265"/>
            <a:ext cx="11961876" cy="584775"/>
          </a:xfrm>
          <a:prstGeom prst="rect">
            <a:avLst/>
          </a:prstGeom>
        </p:spPr>
        <p:txBody>
          <a:bodyPr vert="horz" wrap="square" lIns="320040" tIns="45720" rIns="91440" bIns="45720" anchor="t" anchorCtr="0">
            <a:noAutofit/>
          </a:bodyPr>
          <a:lstStyle>
            <a:lvl1pPr marL="0" indent="0">
              <a:lnSpc>
                <a:spcPct val="100000"/>
              </a:lnSpc>
              <a:spcBef>
                <a:spcPts val="0"/>
              </a:spcBef>
              <a:buFont typeface="Wingdings" pitchFamily="2" charset="2"/>
              <a:buNone/>
              <a:defRPr sz="1600" b="0" cap="none" spc="100" baseline="0">
                <a:solidFill>
                  <a:schemeClr val="tx2"/>
                </a:solidFill>
                <a:latin typeface="+mn-lt"/>
                <a:cs typeface="Arial" pitchFamily="34" charset="0"/>
              </a:defRPr>
            </a:lvl1pPr>
          </a:lstStyle>
          <a:p>
            <a:r>
              <a:rPr lang="en-US" dirty="0"/>
              <a:t>SUBTITLE </a:t>
            </a:r>
            <a:r>
              <a:rPr lang="mr-IN" dirty="0"/>
              <a:t>–</a:t>
            </a:r>
            <a:r>
              <a:rPr lang="en-US" dirty="0"/>
              <a:t> ALL CAPS, TRACKING AT 1 PT  </a:t>
            </a:r>
          </a:p>
        </p:txBody>
      </p:sp>
      <p:sp>
        <p:nvSpPr>
          <p:cNvPr id="7" name="Slide Number Placeholder 6">
            <a:extLst>
              <a:ext uri="{FF2B5EF4-FFF2-40B4-BE49-F238E27FC236}">
                <a16:creationId xmlns:a16="http://schemas.microsoft.com/office/drawing/2014/main" id="{6CC8D905-1967-2A4A-A8B7-AD9D27CEDA64}"/>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cxnSp>
        <p:nvCxnSpPr>
          <p:cNvPr id="6" name="Straight Connector 5">
            <a:extLst>
              <a:ext uri="{FF2B5EF4-FFF2-40B4-BE49-F238E27FC236}">
                <a16:creationId xmlns:a16="http://schemas.microsoft.com/office/drawing/2014/main" id="{367B56DD-B713-4542-BAFE-48FFB6478C98}"/>
              </a:ext>
              <a:ext uri="{C183D7F6-B498-43B3-948B-1728B52AA6E4}">
                <adec:decorative xmlns:adec="http://schemas.microsoft.com/office/drawing/2017/decorative" val="1"/>
              </a:ext>
            </a:extLst>
          </p:cNvPr>
          <p:cNvCxnSpPr/>
          <p:nvPr userDrawn="1"/>
        </p:nvCxnSpPr>
        <p:spPr>
          <a:xfrm>
            <a:off x="293919" y="2841554"/>
            <a:ext cx="59960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537404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Option 1: Section Divider">
    <p:bg>
      <p:bgPr>
        <a:solidFill>
          <a:schemeClr val="tx1"/>
        </a:solidFill>
        <a:effectLst/>
      </p:bgPr>
    </p:bg>
    <p:spTree>
      <p:nvGrpSpPr>
        <p:cNvPr id="1" name=""/>
        <p:cNvGrpSpPr/>
        <p:nvPr/>
      </p:nvGrpSpPr>
      <p:grpSpPr>
        <a:xfrm>
          <a:off x="0" y="0"/>
          <a:ext cx="0" cy="0"/>
          <a:chOff x="0" y="0"/>
          <a:chExt cx="0" cy="0"/>
        </a:xfrm>
      </p:grpSpPr>
      <p:sp>
        <p:nvSpPr>
          <p:cNvPr id="8" name="Rectangle 8"/>
          <p:cNvSpPr>
            <a:spLocks noGrp="1" noChangeArrowheads="1"/>
          </p:cNvSpPr>
          <p:nvPr userDrawn="1">
            <p:ph type="ctrTitle" hasCustomPrompt="1"/>
          </p:nvPr>
        </p:nvSpPr>
        <p:spPr>
          <a:xfrm>
            <a:off x="0" y="2841554"/>
            <a:ext cx="11961876" cy="799112"/>
          </a:xfrm>
          <a:prstGeom prst="rect">
            <a:avLst/>
          </a:prstGeom>
        </p:spPr>
        <p:txBody>
          <a:bodyPr vert="horz" wrap="square" lIns="320040" tIns="45720" rIns="91440" bIns="45720" anchor="b" anchorCtr="0">
            <a:noAutofit/>
          </a:bodyPr>
          <a:lstStyle>
            <a:lvl1pPr>
              <a:lnSpc>
                <a:spcPct val="100000"/>
              </a:lnSpc>
              <a:spcBef>
                <a:spcPts val="0"/>
              </a:spcBef>
              <a:defRPr sz="3600" b="0" cap="none" baseline="0">
                <a:solidFill>
                  <a:schemeClr val="bg1"/>
                </a:solidFill>
                <a:latin typeface="+mj-lt"/>
              </a:defRPr>
            </a:lvl1pPr>
          </a:lstStyle>
          <a:p>
            <a:r>
              <a:rPr lang="en-US" dirty="0"/>
              <a:t>Click to Insert Title</a:t>
            </a:r>
          </a:p>
        </p:txBody>
      </p:sp>
      <p:sp>
        <p:nvSpPr>
          <p:cNvPr id="17" name="Rectangle 9"/>
          <p:cNvSpPr>
            <a:spLocks noGrp="1" noChangeArrowheads="1"/>
          </p:cNvSpPr>
          <p:nvPr userDrawn="1">
            <p:ph type="subTitle" idx="1" hasCustomPrompt="1"/>
          </p:nvPr>
        </p:nvSpPr>
        <p:spPr>
          <a:xfrm>
            <a:off x="0" y="3826265"/>
            <a:ext cx="11961876" cy="584775"/>
          </a:xfrm>
          <a:prstGeom prst="rect">
            <a:avLst/>
          </a:prstGeom>
        </p:spPr>
        <p:txBody>
          <a:bodyPr vert="horz" wrap="square" lIns="320040" tIns="45720" rIns="91440" bIns="45720" anchor="t" anchorCtr="0">
            <a:noAutofit/>
          </a:bodyPr>
          <a:lstStyle>
            <a:lvl1pPr marL="0" indent="0">
              <a:lnSpc>
                <a:spcPct val="100000"/>
              </a:lnSpc>
              <a:spcBef>
                <a:spcPts val="0"/>
              </a:spcBef>
              <a:buFont typeface="Wingdings" pitchFamily="2" charset="2"/>
              <a:buNone/>
              <a:defRPr sz="1600" b="0" cap="none" spc="100" baseline="0">
                <a:solidFill>
                  <a:schemeClr val="accent6"/>
                </a:solidFill>
                <a:latin typeface="+mn-lt"/>
                <a:cs typeface="Arial" pitchFamily="34" charset="0"/>
              </a:defRPr>
            </a:lvl1pPr>
          </a:lstStyle>
          <a:p>
            <a:r>
              <a:rPr lang="en-US" dirty="0"/>
              <a:t>SUBTITLE </a:t>
            </a:r>
            <a:r>
              <a:rPr lang="mr-IN" dirty="0"/>
              <a:t>–</a:t>
            </a:r>
            <a:r>
              <a:rPr lang="en-US" dirty="0"/>
              <a:t> ALL CAPS, TRACKING AT 1 PT  </a:t>
            </a:r>
          </a:p>
        </p:txBody>
      </p:sp>
      <p:sp>
        <p:nvSpPr>
          <p:cNvPr id="4" name="Slide Number Placeholder 3">
            <a:extLst>
              <a:ext uri="{FF2B5EF4-FFF2-40B4-BE49-F238E27FC236}">
                <a16:creationId xmlns:a16="http://schemas.microsoft.com/office/drawing/2014/main" id="{52724771-A539-E843-9675-BD1E23EA16F5}"/>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cxnSp>
        <p:nvCxnSpPr>
          <p:cNvPr id="7" name="Straight Connector 6">
            <a:extLst>
              <a:ext uri="{FF2B5EF4-FFF2-40B4-BE49-F238E27FC236}">
                <a16:creationId xmlns:a16="http://schemas.microsoft.com/office/drawing/2014/main" id="{E8D21989-9E9A-5D40-90F9-5C0FD5885B32}"/>
              </a:ext>
              <a:ext uri="{C183D7F6-B498-43B3-948B-1728B52AA6E4}">
                <adec:decorative xmlns:adec="http://schemas.microsoft.com/office/drawing/2017/decorative" val="1"/>
              </a:ext>
            </a:extLst>
          </p:cNvPr>
          <p:cNvCxnSpPr/>
          <p:nvPr userDrawn="1"/>
        </p:nvCxnSpPr>
        <p:spPr>
          <a:xfrm>
            <a:off x="293919" y="2841554"/>
            <a:ext cx="599609"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81663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_Option 1: Section Divider">
    <p:bg>
      <p:bgPr>
        <a:solidFill>
          <a:schemeClr val="tx2"/>
        </a:solidFill>
        <a:effectLst/>
      </p:bgPr>
    </p:bg>
    <p:spTree>
      <p:nvGrpSpPr>
        <p:cNvPr id="1" name=""/>
        <p:cNvGrpSpPr/>
        <p:nvPr/>
      </p:nvGrpSpPr>
      <p:grpSpPr>
        <a:xfrm>
          <a:off x="0" y="0"/>
          <a:ext cx="0" cy="0"/>
          <a:chOff x="0" y="0"/>
          <a:chExt cx="0" cy="0"/>
        </a:xfrm>
      </p:grpSpPr>
      <p:sp>
        <p:nvSpPr>
          <p:cNvPr id="8" name="Rectangle 8"/>
          <p:cNvSpPr>
            <a:spLocks noGrp="1" noChangeArrowheads="1"/>
          </p:cNvSpPr>
          <p:nvPr userDrawn="1">
            <p:ph type="ctrTitle" hasCustomPrompt="1"/>
          </p:nvPr>
        </p:nvSpPr>
        <p:spPr>
          <a:xfrm>
            <a:off x="0" y="2841554"/>
            <a:ext cx="11961876" cy="799112"/>
          </a:xfrm>
          <a:prstGeom prst="rect">
            <a:avLst/>
          </a:prstGeom>
        </p:spPr>
        <p:txBody>
          <a:bodyPr vert="horz" wrap="square" lIns="320040" tIns="45720" rIns="91440" bIns="45720" anchor="b" anchorCtr="0">
            <a:noAutofit/>
          </a:bodyPr>
          <a:lstStyle>
            <a:lvl1pPr>
              <a:lnSpc>
                <a:spcPct val="100000"/>
              </a:lnSpc>
              <a:spcBef>
                <a:spcPts val="0"/>
              </a:spcBef>
              <a:defRPr sz="3600" b="0" cap="none" baseline="0">
                <a:solidFill>
                  <a:schemeClr val="bg1"/>
                </a:solidFill>
                <a:latin typeface="+mj-lt"/>
              </a:defRPr>
            </a:lvl1pPr>
          </a:lstStyle>
          <a:p>
            <a:r>
              <a:rPr lang="en-US" dirty="0"/>
              <a:t>Click to Insert Title</a:t>
            </a:r>
          </a:p>
        </p:txBody>
      </p:sp>
      <p:sp>
        <p:nvSpPr>
          <p:cNvPr id="17" name="Rectangle 9"/>
          <p:cNvSpPr>
            <a:spLocks noGrp="1" noChangeArrowheads="1"/>
          </p:cNvSpPr>
          <p:nvPr userDrawn="1">
            <p:ph type="subTitle" idx="1" hasCustomPrompt="1"/>
          </p:nvPr>
        </p:nvSpPr>
        <p:spPr>
          <a:xfrm>
            <a:off x="0" y="3826265"/>
            <a:ext cx="11961876" cy="584775"/>
          </a:xfrm>
          <a:prstGeom prst="rect">
            <a:avLst/>
          </a:prstGeom>
        </p:spPr>
        <p:txBody>
          <a:bodyPr vert="horz" wrap="square" lIns="320040" tIns="45720" rIns="91440" bIns="45720" anchor="t" anchorCtr="0">
            <a:noAutofit/>
          </a:bodyPr>
          <a:lstStyle>
            <a:lvl1pPr marL="0" indent="0">
              <a:lnSpc>
                <a:spcPct val="100000"/>
              </a:lnSpc>
              <a:spcBef>
                <a:spcPts val="0"/>
              </a:spcBef>
              <a:buFont typeface="Wingdings" pitchFamily="2" charset="2"/>
              <a:buNone/>
              <a:defRPr sz="1600" b="0" cap="none" spc="100" baseline="0">
                <a:solidFill>
                  <a:schemeClr val="bg1"/>
                </a:solidFill>
                <a:latin typeface="+mn-lt"/>
                <a:cs typeface="Arial" pitchFamily="34" charset="0"/>
              </a:defRPr>
            </a:lvl1pPr>
          </a:lstStyle>
          <a:p>
            <a:r>
              <a:rPr lang="en-US" dirty="0"/>
              <a:t>SUBTITLE </a:t>
            </a:r>
            <a:r>
              <a:rPr lang="mr-IN" dirty="0"/>
              <a:t>–</a:t>
            </a:r>
            <a:r>
              <a:rPr lang="en-US" dirty="0"/>
              <a:t> ALL CAPS, TRACKING AT 1 PT  </a:t>
            </a:r>
          </a:p>
        </p:txBody>
      </p:sp>
      <p:sp>
        <p:nvSpPr>
          <p:cNvPr id="3" name="Slide Number Placeholder 2">
            <a:extLst>
              <a:ext uri="{FF2B5EF4-FFF2-40B4-BE49-F238E27FC236}">
                <a16:creationId xmlns:a16="http://schemas.microsoft.com/office/drawing/2014/main" id="{F4B00D6F-FA39-5349-8346-A38D9F585972}"/>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cxnSp>
        <p:nvCxnSpPr>
          <p:cNvPr id="7" name="Straight Connector 6">
            <a:extLst>
              <a:ext uri="{FF2B5EF4-FFF2-40B4-BE49-F238E27FC236}">
                <a16:creationId xmlns:a16="http://schemas.microsoft.com/office/drawing/2014/main" id="{7AFA7756-36D8-3547-AE9B-7F6E49C51D7A}"/>
              </a:ext>
              <a:ext uri="{C183D7F6-B498-43B3-948B-1728B52AA6E4}">
                <adec:decorative xmlns:adec="http://schemas.microsoft.com/office/drawing/2017/decorative" val="1"/>
              </a:ext>
            </a:extLst>
          </p:cNvPr>
          <p:cNvCxnSpPr/>
          <p:nvPr userDrawn="1"/>
        </p:nvCxnSpPr>
        <p:spPr>
          <a:xfrm>
            <a:off x="293919" y="2841554"/>
            <a:ext cx="599609"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21162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69496"/>
          </a:xfrm>
          <a:prstGeom prst="rect">
            <a:avLst/>
          </a:prstGeom>
        </p:spPr>
        <p:txBody>
          <a:bodyPr wrap="square">
            <a:spAutoFit/>
          </a:bodyPr>
          <a:lstStyle/>
          <a:p>
            <a:r>
              <a:rPr lang="en-US"/>
              <a:t>Click to edit Master title style</a:t>
            </a:r>
            <a:endParaRPr lang="en-US" dirty="0"/>
          </a:p>
        </p:txBody>
      </p:sp>
      <p:sp>
        <p:nvSpPr>
          <p:cNvPr id="3" name="Footer Placeholder 2"/>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2702D5F6-49AB-FF4F-91A9-ED3D1B4AF6A5}"/>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295355126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2165607-C18A-7641-B015-00A664DE2905}"/>
              </a:ext>
            </a:extLst>
          </p:cNvPr>
          <p:cNvSpPr>
            <a:spLocks noGrp="1"/>
          </p:cNvSpPr>
          <p:nvPr>
            <p:ph type="title" hasCustomPrompt="1"/>
          </p:nvPr>
        </p:nvSpPr>
        <p:spPr/>
        <p:txBody>
          <a:bodyPr/>
          <a:lstStyle/>
          <a:p>
            <a:r>
              <a:rPr lang="en-US" dirty="0"/>
              <a:t>One-line Title</a:t>
            </a:r>
          </a:p>
        </p:txBody>
      </p:sp>
      <p:sp>
        <p:nvSpPr>
          <p:cNvPr id="6" name="Content Placeholder 5"/>
          <p:cNvSpPr>
            <a:spLocks noGrp="1"/>
          </p:cNvSpPr>
          <p:nvPr>
            <p:ph sz="quarter" idx="12" hasCustomPrompt="1"/>
          </p:nvPr>
        </p:nvSpPr>
        <p:spPr>
          <a:xfrm>
            <a:off x="274638" y="1012208"/>
            <a:ext cx="11687237" cy="481360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A0FE5ED3-5434-6345-BEAA-F9BB7D01E276}"/>
              </a:ext>
              <a:ext uri="{C183D7F6-B498-43B3-948B-1728B52AA6E4}">
                <adec:decorative xmlns:adec="http://schemas.microsoft.com/office/drawing/2017/decorative" val="1"/>
              </a:ext>
            </a:extLst>
          </p:cNvPr>
          <p:cNvSpPr>
            <a:spLocks noGrp="1"/>
          </p:cNvSpPr>
          <p:nvPr>
            <p:ph type="sldNum" sz="quarter" idx="13"/>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12494066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7" name="Content Placeholder 5">
            <a:extLst>
              <a:ext uri="{FF2B5EF4-FFF2-40B4-BE49-F238E27FC236}">
                <a16:creationId xmlns:a16="http://schemas.microsoft.com/office/drawing/2014/main" id="{C6E31123-1DFF-DC43-87EA-827AB962E49C}"/>
              </a:ext>
            </a:extLst>
          </p:cNvPr>
          <p:cNvSpPr>
            <a:spLocks noGrp="1"/>
          </p:cNvSpPr>
          <p:nvPr>
            <p:ph sz="quarter" idx="12" hasCustomPrompt="1"/>
          </p:nvPr>
        </p:nvSpPr>
        <p:spPr>
          <a:xfrm>
            <a:off x="274320" y="1012208"/>
            <a:ext cx="5605619" cy="481360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5">
            <a:extLst>
              <a:ext uri="{FF2B5EF4-FFF2-40B4-BE49-F238E27FC236}">
                <a16:creationId xmlns:a16="http://schemas.microsoft.com/office/drawing/2014/main" id="{F359BA17-F764-3C41-A699-6970BFEF6A4A}"/>
              </a:ext>
            </a:extLst>
          </p:cNvPr>
          <p:cNvSpPr>
            <a:spLocks noGrp="1"/>
          </p:cNvSpPr>
          <p:nvPr>
            <p:ph sz="quarter" idx="13" hasCustomPrompt="1"/>
          </p:nvPr>
        </p:nvSpPr>
        <p:spPr>
          <a:xfrm>
            <a:off x="6225941" y="1012208"/>
            <a:ext cx="5741470" cy="481360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4">
            <a:extLst>
              <a:ext uri="{FF2B5EF4-FFF2-40B4-BE49-F238E27FC236}">
                <a16:creationId xmlns:a16="http://schemas.microsoft.com/office/drawing/2014/main" id="{032C159F-EDC1-9145-BEEE-F83D91A2E49A}"/>
              </a:ext>
            </a:extLst>
          </p:cNvPr>
          <p:cNvSpPr>
            <a:spLocks noGrp="1"/>
          </p:cNvSpPr>
          <p:nvPr>
            <p:ph type="title" hasCustomPrompt="1"/>
          </p:nvPr>
        </p:nvSpPr>
        <p:spPr/>
        <p:txBody>
          <a:bodyPr/>
          <a:lstStyle/>
          <a:p>
            <a:r>
              <a:rPr lang="en-US" dirty="0"/>
              <a:t>One-line Title</a:t>
            </a:r>
          </a:p>
        </p:txBody>
      </p:sp>
      <p:sp>
        <p:nvSpPr>
          <p:cNvPr id="2" name="Slide Number Placeholder 1">
            <a:extLst>
              <a:ext uri="{FF2B5EF4-FFF2-40B4-BE49-F238E27FC236}">
                <a16:creationId xmlns:a16="http://schemas.microsoft.com/office/drawing/2014/main" id="{24AF275B-F7C5-5E43-BA45-7456E4F15F59}"/>
              </a:ext>
            </a:extLst>
          </p:cNvPr>
          <p:cNvSpPr>
            <a:spLocks noGrp="1"/>
          </p:cNvSpPr>
          <p:nvPr>
            <p:ph type="sldNum" sz="quarter" idx="14"/>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33857564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E3CB2053-29D0-4243-89CA-858932ABE19B}"/>
              </a:ext>
            </a:extLst>
          </p:cNvPr>
          <p:cNvSpPr>
            <a:spLocks noGrp="1"/>
          </p:cNvSpPr>
          <p:nvPr>
            <p:ph type="title" hasCustomPrompt="1"/>
          </p:nvPr>
        </p:nvSpPr>
        <p:spPr>
          <a:xfrm>
            <a:off x="0" y="0"/>
            <a:ext cx="12192000" cy="830997"/>
          </a:xfrm>
        </p:spPr>
        <p:txBody>
          <a:bodyPr bIns="137160"/>
          <a:lstStyle/>
          <a:p>
            <a:r>
              <a:rPr lang="en-US" dirty="0"/>
              <a:t>One-line Title</a:t>
            </a:r>
          </a:p>
        </p:txBody>
      </p:sp>
      <p:sp>
        <p:nvSpPr>
          <p:cNvPr id="11" name="Text Placeholder 6">
            <a:extLst>
              <a:ext uri="{FF2B5EF4-FFF2-40B4-BE49-F238E27FC236}">
                <a16:creationId xmlns:a16="http://schemas.microsoft.com/office/drawing/2014/main" id="{891A4BAA-1D3F-8644-B28B-29EFDBE43A61}"/>
              </a:ext>
            </a:extLst>
          </p:cNvPr>
          <p:cNvSpPr>
            <a:spLocks noGrp="1"/>
          </p:cNvSpPr>
          <p:nvPr>
            <p:ph type="body" sz="quarter" idx="15" hasCustomPrompt="1"/>
          </p:nvPr>
        </p:nvSpPr>
        <p:spPr>
          <a:xfrm>
            <a:off x="0" y="850392"/>
            <a:ext cx="12192000" cy="477054"/>
          </a:xfrm>
          <a:prstGeom prst="rect">
            <a:avLst/>
          </a:prstGeom>
          <a:no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CE836F12-C583-0446-A585-2B6107D28BD1}"/>
              </a:ext>
              <a:ext uri="{C183D7F6-B498-43B3-948B-1728B52AA6E4}">
                <adec:decorative xmlns:adec="http://schemas.microsoft.com/office/drawing/2017/decorative" val="1"/>
              </a:ext>
            </a:extLst>
          </p:cNvPr>
          <p:cNvSpPr>
            <a:spLocks noGrp="1"/>
          </p:cNvSpPr>
          <p:nvPr>
            <p:ph type="sldNum" sz="quarter" idx="16"/>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187028542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29CFED-0FDE-A44D-BDE8-A501F73CC00B}"/>
              </a:ext>
            </a:extLst>
          </p:cNvPr>
          <p:cNvSpPr>
            <a:spLocks noGrp="1"/>
          </p:cNvSpPr>
          <p:nvPr>
            <p:ph type="title" hasCustomPrompt="1"/>
          </p:nvPr>
        </p:nvSpPr>
        <p:spPr>
          <a:xfrm>
            <a:off x="0" y="0"/>
            <a:ext cx="12192000" cy="830997"/>
          </a:xfrm>
        </p:spPr>
        <p:txBody>
          <a:bodyPr bIns="137160"/>
          <a:lstStyle/>
          <a:p>
            <a:r>
              <a:rPr lang="en-US" dirty="0"/>
              <a:t>One-line Title</a:t>
            </a:r>
          </a:p>
        </p:txBody>
      </p:sp>
      <p:sp>
        <p:nvSpPr>
          <p:cNvPr id="10" name="Text Placeholder 6">
            <a:extLst>
              <a:ext uri="{FF2B5EF4-FFF2-40B4-BE49-F238E27FC236}">
                <a16:creationId xmlns:a16="http://schemas.microsoft.com/office/drawing/2014/main" id="{29BAB64F-4927-EA4E-84F9-40CF1AB2EE64}"/>
              </a:ext>
            </a:extLst>
          </p:cNvPr>
          <p:cNvSpPr>
            <a:spLocks noGrp="1"/>
          </p:cNvSpPr>
          <p:nvPr>
            <p:ph type="body" sz="quarter" idx="15" hasCustomPrompt="1"/>
          </p:nvPr>
        </p:nvSpPr>
        <p:spPr>
          <a:xfrm>
            <a:off x="0" y="850392"/>
            <a:ext cx="12192000" cy="477054"/>
          </a:xfrm>
          <a:prstGeom prst="rect">
            <a:avLst/>
          </a:prstGeom>
          <a:no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6" name="Content Placeholder 5"/>
          <p:cNvSpPr>
            <a:spLocks noGrp="1"/>
          </p:cNvSpPr>
          <p:nvPr>
            <p:ph sz="quarter" idx="13" hasCustomPrompt="1"/>
          </p:nvPr>
        </p:nvSpPr>
        <p:spPr>
          <a:xfrm>
            <a:off x="274638" y="1629833"/>
            <a:ext cx="11687175" cy="4195975"/>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453F7A23-D618-B34C-A0E5-81ED09266134}"/>
              </a:ext>
              <a:ext uri="{C183D7F6-B498-43B3-948B-1728B52AA6E4}">
                <adec:decorative xmlns:adec="http://schemas.microsoft.com/office/drawing/2017/decorative" val="1"/>
              </a:ext>
            </a:extLst>
          </p:cNvPr>
          <p:cNvSpPr>
            <a:spLocks noGrp="1"/>
          </p:cNvSpPr>
          <p:nvPr>
            <p:ph type="sldNum" sz="quarter" idx="16"/>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339920454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C0857C5-7809-8247-AC6E-781F23F6A3BB}"/>
              </a:ext>
            </a:extLst>
          </p:cNvPr>
          <p:cNvSpPr>
            <a:spLocks noGrp="1"/>
          </p:cNvSpPr>
          <p:nvPr>
            <p:ph type="title" hasCustomPrompt="1"/>
          </p:nvPr>
        </p:nvSpPr>
        <p:spPr>
          <a:xfrm>
            <a:off x="0" y="0"/>
            <a:ext cx="12192000" cy="830997"/>
          </a:xfrm>
        </p:spPr>
        <p:txBody>
          <a:bodyPr bIns="137160"/>
          <a:lstStyle/>
          <a:p>
            <a:r>
              <a:rPr lang="en-US" dirty="0"/>
              <a:t>One-line Title</a:t>
            </a:r>
          </a:p>
        </p:txBody>
      </p:sp>
      <p:sp>
        <p:nvSpPr>
          <p:cNvPr id="10" name="Text Placeholder 6">
            <a:extLst>
              <a:ext uri="{FF2B5EF4-FFF2-40B4-BE49-F238E27FC236}">
                <a16:creationId xmlns:a16="http://schemas.microsoft.com/office/drawing/2014/main" id="{C35710EB-84AB-2244-980F-D15EB77322E4}"/>
              </a:ext>
            </a:extLst>
          </p:cNvPr>
          <p:cNvSpPr>
            <a:spLocks noGrp="1"/>
          </p:cNvSpPr>
          <p:nvPr>
            <p:ph type="body" sz="quarter" idx="15" hasCustomPrompt="1"/>
          </p:nvPr>
        </p:nvSpPr>
        <p:spPr>
          <a:xfrm>
            <a:off x="0" y="850392"/>
            <a:ext cx="12192000" cy="477054"/>
          </a:xfrm>
          <a:prstGeom prst="rect">
            <a:avLst/>
          </a:prstGeom>
          <a:no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6" name="Content Placeholder 5"/>
          <p:cNvSpPr>
            <a:spLocks noGrp="1"/>
          </p:cNvSpPr>
          <p:nvPr>
            <p:ph sz="quarter" idx="13" hasCustomPrompt="1"/>
          </p:nvPr>
        </p:nvSpPr>
        <p:spPr>
          <a:xfrm>
            <a:off x="274639" y="1629833"/>
            <a:ext cx="5743390" cy="4195975"/>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4" hasCustomPrompt="1"/>
          </p:nvPr>
        </p:nvSpPr>
        <p:spPr>
          <a:xfrm>
            <a:off x="6230752" y="1635702"/>
            <a:ext cx="5731061" cy="4189974"/>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235F4AFC-25D4-C248-979D-A05502EF4BCE}"/>
              </a:ext>
              <a:ext uri="{C183D7F6-B498-43B3-948B-1728B52AA6E4}">
                <adec:decorative xmlns:adec="http://schemas.microsoft.com/office/drawing/2017/decorative" val="1"/>
              </a:ext>
            </a:extLst>
          </p:cNvPr>
          <p:cNvSpPr>
            <a:spLocks noGrp="1"/>
          </p:cNvSpPr>
          <p:nvPr>
            <p:ph type="sldNum" sz="quarter" idx="16"/>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173498462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E55C1C0-5982-0041-83FA-62F703F398D9}"/>
              </a:ext>
            </a:extLst>
          </p:cNvPr>
          <p:cNvSpPr>
            <a:spLocks noGrp="1"/>
          </p:cNvSpPr>
          <p:nvPr>
            <p:ph type="title" hasCustomPrompt="1"/>
          </p:nvPr>
        </p:nvSpPr>
        <p:spPr>
          <a:xfrm>
            <a:off x="0" y="0"/>
            <a:ext cx="12192000" cy="1200329"/>
          </a:xfrm>
        </p:spPr>
        <p:txBody>
          <a:bodyPr bIns="137160"/>
          <a:lstStyle/>
          <a:p>
            <a:r>
              <a:rPr lang="en-US" dirty="0"/>
              <a:t>Two-line Title</a:t>
            </a:r>
            <a:br>
              <a:rPr lang="en-US" dirty="0"/>
            </a:br>
            <a:endParaRPr lang="en-US" dirty="0"/>
          </a:p>
        </p:txBody>
      </p:sp>
      <p:sp>
        <p:nvSpPr>
          <p:cNvPr id="9" name="Text Placeholder 6">
            <a:extLst>
              <a:ext uri="{FF2B5EF4-FFF2-40B4-BE49-F238E27FC236}">
                <a16:creationId xmlns:a16="http://schemas.microsoft.com/office/drawing/2014/main" id="{01858BDD-0DB2-C74B-BE7A-4517CFF3ECFB}"/>
              </a:ext>
            </a:extLst>
          </p:cNvPr>
          <p:cNvSpPr>
            <a:spLocks noGrp="1"/>
          </p:cNvSpPr>
          <p:nvPr>
            <p:ph type="body" sz="quarter" idx="13" hasCustomPrompt="1"/>
          </p:nvPr>
        </p:nvSpPr>
        <p:spPr>
          <a:xfrm>
            <a:off x="0" y="1225296"/>
            <a:ext cx="12192000" cy="477054"/>
          </a:xfrm>
          <a:prstGeom prst="rect">
            <a:avLst/>
          </a:prstGeom>
          <a:no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1995390F-EEEB-404C-8A7D-A4C4C0F348BC}"/>
              </a:ext>
              <a:ext uri="{C183D7F6-B498-43B3-948B-1728B52AA6E4}">
                <adec:decorative xmlns:adec="http://schemas.microsoft.com/office/drawing/2017/decorative" val="1"/>
              </a:ext>
            </a:extLst>
          </p:cNvPr>
          <p:cNvSpPr>
            <a:spLocks noGrp="1"/>
          </p:cNvSpPr>
          <p:nvPr>
            <p:ph type="sldNum" sz="quarter" idx="14"/>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398097776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12" name="Title 4">
            <a:extLst>
              <a:ext uri="{FF2B5EF4-FFF2-40B4-BE49-F238E27FC236}">
                <a16:creationId xmlns:a16="http://schemas.microsoft.com/office/drawing/2014/main" id="{C221F951-302B-1740-A47A-C36FFE5BE333}"/>
              </a:ext>
            </a:extLst>
          </p:cNvPr>
          <p:cNvSpPr>
            <a:spLocks noGrp="1"/>
          </p:cNvSpPr>
          <p:nvPr>
            <p:ph type="title" hasCustomPrompt="1"/>
          </p:nvPr>
        </p:nvSpPr>
        <p:spPr>
          <a:xfrm>
            <a:off x="0" y="0"/>
            <a:ext cx="12192000" cy="1200329"/>
          </a:xfrm>
        </p:spPr>
        <p:txBody>
          <a:bodyPr bIns="137160"/>
          <a:lstStyle/>
          <a:p>
            <a:r>
              <a:rPr lang="en-US" dirty="0"/>
              <a:t>Two-line Title</a:t>
            </a:r>
            <a:br>
              <a:rPr lang="en-US" dirty="0"/>
            </a:br>
            <a:endParaRPr lang="en-US" dirty="0"/>
          </a:p>
        </p:txBody>
      </p:sp>
      <p:sp>
        <p:nvSpPr>
          <p:cNvPr id="14" name="Text Placeholder 6">
            <a:extLst>
              <a:ext uri="{FF2B5EF4-FFF2-40B4-BE49-F238E27FC236}">
                <a16:creationId xmlns:a16="http://schemas.microsoft.com/office/drawing/2014/main" id="{3944C089-FE01-BB45-8623-D55F5ACF3E09}"/>
              </a:ext>
            </a:extLst>
          </p:cNvPr>
          <p:cNvSpPr>
            <a:spLocks noGrp="1"/>
          </p:cNvSpPr>
          <p:nvPr>
            <p:ph type="body" sz="quarter" idx="14" hasCustomPrompt="1"/>
          </p:nvPr>
        </p:nvSpPr>
        <p:spPr>
          <a:xfrm>
            <a:off x="0" y="1225296"/>
            <a:ext cx="12192000" cy="477054"/>
          </a:xfrm>
          <a:prstGeom prst="rect">
            <a:avLst/>
          </a:prstGeom>
          <a:no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6" name="Content Placeholder 5"/>
          <p:cNvSpPr>
            <a:spLocks noGrp="1"/>
          </p:cNvSpPr>
          <p:nvPr>
            <p:ph sz="quarter" idx="13" hasCustomPrompt="1"/>
          </p:nvPr>
        </p:nvSpPr>
        <p:spPr>
          <a:xfrm>
            <a:off x="274638" y="2004737"/>
            <a:ext cx="11687175" cy="3821071"/>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8939297C-1A32-C346-8876-ACE4D75809A2}"/>
              </a:ext>
              <a:ext uri="{C183D7F6-B498-43B3-948B-1728B52AA6E4}">
                <adec:decorative xmlns:adec="http://schemas.microsoft.com/office/drawing/2017/decorative" val="1"/>
              </a:ext>
            </a:extLst>
          </p:cNvPr>
          <p:cNvSpPr>
            <a:spLocks noGrp="1"/>
          </p:cNvSpPr>
          <p:nvPr>
            <p:ph type="sldNum" sz="quarter" idx="15"/>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129193664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1" name="Title 4">
            <a:extLst>
              <a:ext uri="{FF2B5EF4-FFF2-40B4-BE49-F238E27FC236}">
                <a16:creationId xmlns:a16="http://schemas.microsoft.com/office/drawing/2014/main" id="{0ADF41DD-0A1D-714D-8BAA-4672F07030B3}"/>
              </a:ext>
            </a:extLst>
          </p:cNvPr>
          <p:cNvSpPr>
            <a:spLocks noGrp="1"/>
          </p:cNvSpPr>
          <p:nvPr>
            <p:ph type="title" hasCustomPrompt="1"/>
          </p:nvPr>
        </p:nvSpPr>
        <p:spPr>
          <a:xfrm>
            <a:off x="0" y="0"/>
            <a:ext cx="12192000" cy="1200329"/>
          </a:xfrm>
        </p:spPr>
        <p:txBody>
          <a:bodyPr bIns="137160"/>
          <a:lstStyle/>
          <a:p>
            <a:r>
              <a:rPr lang="en-US" dirty="0"/>
              <a:t>Two-line Title</a:t>
            </a:r>
            <a:br>
              <a:rPr lang="en-US" dirty="0"/>
            </a:br>
            <a:endParaRPr lang="en-US" dirty="0"/>
          </a:p>
        </p:txBody>
      </p:sp>
      <p:sp>
        <p:nvSpPr>
          <p:cNvPr id="13" name="Text Placeholder 6">
            <a:extLst>
              <a:ext uri="{FF2B5EF4-FFF2-40B4-BE49-F238E27FC236}">
                <a16:creationId xmlns:a16="http://schemas.microsoft.com/office/drawing/2014/main" id="{9EFB8FB4-2C27-E044-9C61-DC502097BA6E}"/>
              </a:ext>
            </a:extLst>
          </p:cNvPr>
          <p:cNvSpPr>
            <a:spLocks noGrp="1"/>
          </p:cNvSpPr>
          <p:nvPr>
            <p:ph type="body" sz="quarter" idx="15" hasCustomPrompt="1"/>
          </p:nvPr>
        </p:nvSpPr>
        <p:spPr>
          <a:xfrm>
            <a:off x="0" y="1225296"/>
            <a:ext cx="12192000" cy="477054"/>
          </a:xfrm>
          <a:prstGeom prst="rect">
            <a:avLst/>
          </a:prstGeom>
          <a:no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6" name="Content Placeholder 5"/>
          <p:cNvSpPr>
            <a:spLocks noGrp="1"/>
          </p:cNvSpPr>
          <p:nvPr>
            <p:ph sz="quarter" idx="13" hasCustomPrompt="1"/>
          </p:nvPr>
        </p:nvSpPr>
        <p:spPr>
          <a:xfrm>
            <a:off x="274638" y="2004737"/>
            <a:ext cx="5741152" cy="3821071"/>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4" hasCustomPrompt="1"/>
          </p:nvPr>
        </p:nvSpPr>
        <p:spPr>
          <a:xfrm>
            <a:off x="6232991" y="2004184"/>
            <a:ext cx="5746284" cy="3821624"/>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7180751A-74A5-194C-912F-85908B077B46}"/>
              </a:ext>
              <a:ext uri="{C183D7F6-B498-43B3-948B-1728B52AA6E4}">
                <adec:decorative xmlns:adec="http://schemas.microsoft.com/office/drawing/2017/decorative" val="1"/>
              </a:ext>
            </a:extLst>
          </p:cNvPr>
          <p:cNvSpPr>
            <a:spLocks noGrp="1"/>
          </p:cNvSpPr>
          <p:nvPr>
            <p:ph type="sldNum" sz="quarter" idx="16"/>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219083493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320" y="274320"/>
            <a:ext cx="11687556" cy="5468558"/>
          </a:xfrm>
          <a:prstGeom prst="rect">
            <a:avLst/>
          </a:prstGeom>
        </p:spPr>
        <p:txBody>
          <a:bodyPr anchor="ctr">
            <a:normAutofit/>
          </a:bodyPr>
          <a:lstStyle>
            <a:lvl1pPr algn="ctr">
              <a:defRPr sz="4000"/>
            </a:lvl1pPr>
          </a:lstStyle>
          <a:p>
            <a:r>
              <a:rPr lang="en-US" dirty="0"/>
              <a:t>Quote or Callout slide</a:t>
            </a:r>
          </a:p>
        </p:txBody>
      </p:sp>
      <p:sp>
        <p:nvSpPr>
          <p:cNvPr id="3" name="Footer Placeholder 2"/>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1EEA2C90-D1E9-EF43-800C-3632A976FEEB}"/>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282007013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65662656-F68B-3048-9672-86A788FFCACC}"/>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358452450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Opening Slide">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306161" y="2725570"/>
            <a:ext cx="3568700" cy="1397000"/>
          </a:xfrm>
          <a:prstGeom prst="rect">
            <a:avLst/>
          </a:prstGeom>
          <a:noFill/>
          <a:ln>
            <a:noFill/>
          </a:ln>
        </p:spPr>
      </p:pic>
    </p:spTree>
    <p:custDataLst>
      <p:tags r:id="rId1"/>
    </p:custDataLst>
    <p:extLst>
      <p:ext uri="{BB962C8B-B14F-4D97-AF65-F5344CB8AC3E}">
        <p14:creationId xmlns:p14="http://schemas.microsoft.com/office/powerpoint/2010/main" val="197261793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1_Option 1: Title Slid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biLevel thresh="75000"/>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a:ext>
            </a:extLst>
          </a:blip>
          <a:stretch>
            <a:fillRect/>
          </a:stretch>
        </p:blipFill>
        <p:spPr>
          <a:xfrm>
            <a:off x="4306161" y="2725570"/>
            <a:ext cx="3568700" cy="1397000"/>
          </a:xfrm>
          <a:prstGeom prst="rect">
            <a:avLst/>
          </a:prstGeom>
          <a:noFill/>
          <a:ln>
            <a:noFill/>
          </a:ln>
        </p:spPr>
      </p:pic>
    </p:spTree>
    <p:extLst>
      <p:ext uri="{BB962C8B-B14F-4D97-AF65-F5344CB8AC3E}">
        <p14:creationId xmlns:p14="http://schemas.microsoft.com/office/powerpoint/2010/main" val="281648963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1_Option 2: Title Slide">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5332805-3D63-9E44-AE4E-E5B12C5936A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92766"/>
            <a:ext cx="12192000" cy="6950766"/>
          </a:xfrm>
          <a:prstGeom prst="rect">
            <a:avLst/>
          </a:prstGeom>
        </p:spPr>
      </p:pic>
      <p:sp>
        <p:nvSpPr>
          <p:cNvPr id="8" name="Rectangle 7">
            <a:extLst>
              <a:ext uri="{FF2B5EF4-FFF2-40B4-BE49-F238E27FC236}">
                <a16:creationId xmlns:a16="http://schemas.microsoft.com/office/drawing/2014/main" id="{F3681F92-47BC-F748-A3E2-B8255C06873F}"/>
              </a:ext>
            </a:extLst>
          </p:cNvPr>
          <p:cNvSpPr/>
          <p:nvPr userDrawn="1"/>
        </p:nvSpPr>
        <p:spPr>
          <a:xfrm>
            <a:off x="0" y="-92766"/>
            <a:ext cx="12192000" cy="6950765"/>
          </a:xfrm>
          <a:prstGeom prst="rect">
            <a:avLst/>
          </a:prstGeom>
          <a:gradFill>
            <a:gsLst>
              <a:gs pos="15000">
                <a:srgbClr val="000000"/>
              </a:gs>
              <a:gs pos="100000">
                <a:srgbClr val="000000">
                  <a:alpha val="0"/>
                </a:srgbClr>
              </a:gs>
            </a:gsLst>
            <a:lin ang="17400000" scaled="0"/>
          </a:gra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6195CC77-469F-E044-94E9-1C6889CF3916}"/>
              </a:ext>
            </a:extLst>
          </p:cNvPr>
          <p:cNvPicPr>
            <a:picLocks noChangeAspect="1"/>
          </p:cNvPicPr>
          <p:nvPr userDrawn="1"/>
        </p:nvPicPr>
        <p:blipFill rotWithShape="1">
          <a:blip r:embed="rId3" cstate="screen">
            <a:biLevel thresh="25000"/>
            <a:extLst>
              <a:ext uri="{28A0092B-C50C-407E-A947-70E740481C1C}">
                <a14:useLocalDpi xmlns:a14="http://schemas.microsoft.com/office/drawing/2010/main"/>
              </a:ext>
            </a:extLst>
          </a:blip>
          <a:srcRect/>
          <a:stretch/>
        </p:blipFill>
        <p:spPr>
          <a:xfrm>
            <a:off x="10906124" y="6520564"/>
            <a:ext cx="1085851" cy="241301"/>
          </a:xfrm>
          <a:prstGeom prst="rect">
            <a:avLst/>
          </a:prstGeom>
        </p:spPr>
      </p:pic>
    </p:spTree>
    <p:extLst>
      <p:ext uri="{BB962C8B-B14F-4D97-AF65-F5344CB8AC3E}">
        <p14:creationId xmlns:p14="http://schemas.microsoft.com/office/powerpoint/2010/main" val="111889878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2_Option 2: Title Slide">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926139A-A958-284A-B324-D463E604E6E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1"/>
            <a:ext cx="12192000" cy="6858001"/>
          </a:xfrm>
          <a:prstGeom prst="rect">
            <a:avLst/>
          </a:prstGeom>
        </p:spPr>
      </p:pic>
      <p:sp>
        <p:nvSpPr>
          <p:cNvPr id="8" name="Rectangle 7">
            <a:extLst>
              <a:ext uri="{FF2B5EF4-FFF2-40B4-BE49-F238E27FC236}">
                <a16:creationId xmlns:a16="http://schemas.microsoft.com/office/drawing/2014/main" id="{F3681F92-47BC-F748-A3E2-B8255C06873F}"/>
              </a:ext>
            </a:extLst>
          </p:cNvPr>
          <p:cNvSpPr>
            <a:spLocks/>
          </p:cNvSpPr>
          <p:nvPr userDrawn="1"/>
        </p:nvSpPr>
        <p:spPr>
          <a:xfrm>
            <a:off x="0" y="0"/>
            <a:ext cx="12192000" cy="6857999"/>
          </a:xfrm>
          <a:prstGeom prst="rect">
            <a:avLst/>
          </a:prstGeom>
          <a:gradFill>
            <a:gsLst>
              <a:gs pos="15000">
                <a:srgbClr val="000000"/>
              </a:gs>
              <a:gs pos="100000">
                <a:srgbClr val="000000">
                  <a:alpha val="0"/>
                </a:srgbClr>
              </a:gs>
            </a:gsLst>
            <a:lin ang="17400000" scaled="0"/>
          </a:gra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Gallup Logo">
            <a:extLst>
              <a:ext uri="{FF2B5EF4-FFF2-40B4-BE49-F238E27FC236}">
                <a16:creationId xmlns:a16="http://schemas.microsoft.com/office/drawing/2014/main" id="{37C9B8EA-B229-32E0-6BD8-0D833EF0EF47}"/>
              </a:ext>
            </a:extLst>
          </p:cNvPr>
          <p:cNvPicPr>
            <a:picLocks noChangeAspect="1"/>
          </p:cNvPicPr>
          <p:nvPr userDrawn="1"/>
        </p:nvPicPr>
        <p:blipFill>
          <a:blip r:embed="rId3">
            <a:biLevel thresh="25000"/>
            <a:extLst>
              <a:ext uri="{28A0092B-C50C-407E-A947-70E740481C1C}">
                <a14:useLocalDpi xmlns:a14="http://schemas.microsoft.com/office/drawing/2010/main"/>
              </a:ext>
            </a:extLst>
          </a:blip>
          <a:stretch>
            <a:fillRect/>
          </a:stretch>
        </p:blipFill>
        <p:spPr>
          <a:xfrm>
            <a:off x="10760149" y="6522247"/>
            <a:ext cx="1201727" cy="222542"/>
          </a:xfrm>
          <a:prstGeom prst="rect">
            <a:avLst/>
          </a:prstGeom>
        </p:spPr>
      </p:pic>
    </p:spTree>
    <p:extLst>
      <p:ext uri="{BB962C8B-B14F-4D97-AF65-F5344CB8AC3E}">
        <p14:creationId xmlns:p14="http://schemas.microsoft.com/office/powerpoint/2010/main" val="224392150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Option 2: Title Slide">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6F07B0F-1CD6-A04F-B6E7-10B4FBA49608}"/>
              </a:ext>
            </a:extLst>
          </p:cNvPr>
          <p:cNvPicPr>
            <a:picLocks noChangeAspect="1"/>
          </p:cNvPicPr>
          <p:nvPr userDrawn="1"/>
        </p:nvPicPr>
        <p:blipFill>
          <a:blip r:embed="rId2">
            <a:biLevel thresh="25000"/>
            <a:extLst>
              <a:ext uri="{28A0092B-C50C-407E-A947-70E740481C1C}">
                <a14:useLocalDpi xmlns:a14="http://schemas.microsoft.com/office/drawing/2010/main"/>
              </a:ext>
            </a:extLst>
          </a:blip>
          <a:stretch>
            <a:fillRect/>
          </a:stretch>
        </p:blipFill>
        <p:spPr>
          <a:xfrm>
            <a:off x="10933176" y="6554289"/>
            <a:ext cx="1028700" cy="190500"/>
          </a:xfrm>
          <a:prstGeom prst="rect">
            <a:avLst/>
          </a:prstGeom>
        </p:spPr>
      </p:pic>
      <p:sp>
        <p:nvSpPr>
          <p:cNvPr id="3080" name="Rectangle 8"/>
          <p:cNvSpPr>
            <a:spLocks noGrp="1" noChangeArrowheads="1"/>
          </p:cNvSpPr>
          <p:nvPr userDrawn="1">
            <p:ph type="ctrTitle" hasCustomPrompt="1"/>
          </p:nvPr>
        </p:nvSpPr>
        <p:spPr>
          <a:xfrm>
            <a:off x="616689" y="1148316"/>
            <a:ext cx="10941150" cy="2251691"/>
          </a:xfrm>
          <a:prstGeom prst="rect">
            <a:avLst/>
          </a:prstGeom>
        </p:spPr>
        <p:txBody>
          <a:bodyPr vert="horz" wrap="square" lIns="91440" tIns="45720" rIns="91440" bIns="45720" anchor="b" anchorCtr="0">
            <a:noAutofit/>
          </a:bodyPr>
          <a:lstStyle>
            <a:lvl1pPr algn="ctr">
              <a:lnSpc>
                <a:spcPct val="100000"/>
              </a:lnSpc>
              <a:spcBef>
                <a:spcPts val="0"/>
              </a:spcBef>
              <a:defRPr sz="4400" b="0" cap="none" baseline="0">
                <a:solidFill>
                  <a:schemeClr val="bg1"/>
                </a:solidFill>
                <a:latin typeface="+mj-lt"/>
              </a:defRPr>
            </a:lvl1pPr>
          </a:lstStyle>
          <a:p>
            <a:r>
              <a:rPr lang="en-US" dirty="0"/>
              <a:t>Main Title Slide</a:t>
            </a:r>
          </a:p>
        </p:txBody>
      </p:sp>
      <p:sp>
        <p:nvSpPr>
          <p:cNvPr id="3081" name="Rectangle 9"/>
          <p:cNvSpPr>
            <a:spLocks noGrp="1" noChangeArrowheads="1"/>
          </p:cNvSpPr>
          <p:nvPr userDrawn="1">
            <p:ph type="subTitle" idx="1" hasCustomPrompt="1"/>
          </p:nvPr>
        </p:nvSpPr>
        <p:spPr>
          <a:xfrm>
            <a:off x="616689" y="3572344"/>
            <a:ext cx="10941150" cy="829535"/>
          </a:xfrm>
          <a:prstGeom prst="rect">
            <a:avLst/>
          </a:prstGeom>
        </p:spPr>
        <p:txBody>
          <a:bodyPr vert="horz" wrap="square" lIns="91440" tIns="45720" rIns="91440" bIns="45720" anchor="t" anchorCtr="0">
            <a:noAutofit/>
          </a:bodyPr>
          <a:lstStyle>
            <a:lvl1pPr marL="0" indent="0" algn="ctr">
              <a:lnSpc>
                <a:spcPct val="100000"/>
              </a:lnSpc>
              <a:spcBef>
                <a:spcPts val="0"/>
              </a:spcBef>
              <a:buFont typeface="Wingdings" pitchFamily="2" charset="2"/>
              <a:buNone/>
              <a:defRPr sz="1600" cap="none" spc="100" baseline="0">
                <a:solidFill>
                  <a:schemeClr val="accent6"/>
                </a:solidFill>
                <a:latin typeface="+mn-lt"/>
                <a:cs typeface="Arial" pitchFamily="34" charset="0"/>
              </a:defRPr>
            </a:lvl1pPr>
          </a:lstStyle>
          <a:p>
            <a:r>
              <a:rPr lang="en-US" dirty="0"/>
              <a:t>SUBTITLE </a:t>
            </a:r>
            <a:r>
              <a:rPr lang="mr-IN" dirty="0"/>
              <a:t>–</a:t>
            </a:r>
            <a:r>
              <a:rPr lang="en-US" dirty="0"/>
              <a:t> ALL CAPS, 1PT TRACKING</a:t>
            </a:r>
          </a:p>
        </p:txBody>
      </p:sp>
      <p:sp>
        <p:nvSpPr>
          <p:cNvPr id="2" name="Rectangle 1"/>
          <p:cNvSpPr/>
          <p:nvPr userDrawn="1"/>
        </p:nvSpPr>
        <p:spPr>
          <a:xfrm>
            <a:off x="0" y="0"/>
            <a:ext cx="12192000" cy="45719"/>
          </a:xfrm>
          <a:prstGeom prst="rect">
            <a:avLst/>
          </a:prstGeom>
          <a:solidFill>
            <a:schemeClr val="accent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1110677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Option 1: Section Divider">
    <p:spTree>
      <p:nvGrpSpPr>
        <p:cNvPr id="1" name=""/>
        <p:cNvGrpSpPr/>
        <p:nvPr/>
      </p:nvGrpSpPr>
      <p:grpSpPr>
        <a:xfrm>
          <a:off x="0" y="0"/>
          <a:ext cx="0" cy="0"/>
          <a:chOff x="0" y="0"/>
          <a:chExt cx="0" cy="0"/>
        </a:xfrm>
      </p:grpSpPr>
      <p:sp>
        <p:nvSpPr>
          <p:cNvPr id="8" name="Rectangle 8"/>
          <p:cNvSpPr>
            <a:spLocks noGrp="1" noChangeArrowheads="1"/>
          </p:cNvSpPr>
          <p:nvPr userDrawn="1">
            <p:ph type="ctrTitle" hasCustomPrompt="1"/>
          </p:nvPr>
        </p:nvSpPr>
        <p:spPr>
          <a:xfrm>
            <a:off x="0" y="2841554"/>
            <a:ext cx="11961876" cy="799112"/>
          </a:xfrm>
          <a:prstGeom prst="rect">
            <a:avLst/>
          </a:prstGeom>
        </p:spPr>
        <p:txBody>
          <a:bodyPr vert="horz" wrap="square" lIns="320040" tIns="45720" rIns="91440" bIns="45720" anchor="b" anchorCtr="0">
            <a:noAutofit/>
          </a:bodyPr>
          <a:lstStyle>
            <a:lvl1pPr>
              <a:lnSpc>
                <a:spcPct val="100000"/>
              </a:lnSpc>
              <a:spcBef>
                <a:spcPts val="0"/>
              </a:spcBef>
              <a:defRPr sz="3600" b="0" cap="none" baseline="0">
                <a:solidFill>
                  <a:schemeClr val="tx1"/>
                </a:solidFill>
                <a:latin typeface="+mj-lt"/>
              </a:defRPr>
            </a:lvl1pPr>
          </a:lstStyle>
          <a:p>
            <a:r>
              <a:rPr lang="en-US" dirty="0"/>
              <a:t>Click to Insert Title</a:t>
            </a:r>
          </a:p>
        </p:txBody>
      </p:sp>
      <p:sp>
        <p:nvSpPr>
          <p:cNvPr id="17" name="Rectangle 9"/>
          <p:cNvSpPr>
            <a:spLocks noGrp="1" noChangeArrowheads="1"/>
          </p:cNvSpPr>
          <p:nvPr userDrawn="1">
            <p:ph type="subTitle" idx="1" hasCustomPrompt="1"/>
          </p:nvPr>
        </p:nvSpPr>
        <p:spPr>
          <a:xfrm>
            <a:off x="0" y="3826265"/>
            <a:ext cx="11961876" cy="584775"/>
          </a:xfrm>
          <a:prstGeom prst="rect">
            <a:avLst/>
          </a:prstGeom>
        </p:spPr>
        <p:txBody>
          <a:bodyPr vert="horz" wrap="square" lIns="320040" tIns="45720" rIns="91440" bIns="45720" anchor="t" anchorCtr="0">
            <a:noAutofit/>
          </a:bodyPr>
          <a:lstStyle>
            <a:lvl1pPr marL="0" indent="0">
              <a:lnSpc>
                <a:spcPct val="100000"/>
              </a:lnSpc>
              <a:spcBef>
                <a:spcPts val="0"/>
              </a:spcBef>
              <a:buFont typeface="Wingdings" pitchFamily="2" charset="2"/>
              <a:buNone/>
              <a:defRPr sz="1600" b="0" cap="none" spc="100" baseline="0">
                <a:solidFill>
                  <a:schemeClr val="tx2"/>
                </a:solidFill>
                <a:latin typeface="+mn-lt"/>
                <a:cs typeface="Arial" pitchFamily="34" charset="0"/>
              </a:defRPr>
            </a:lvl1pPr>
          </a:lstStyle>
          <a:p>
            <a:r>
              <a:rPr lang="en-US" dirty="0"/>
              <a:t>SUBTITLE </a:t>
            </a:r>
            <a:r>
              <a:rPr lang="mr-IN" dirty="0"/>
              <a:t>–</a:t>
            </a:r>
            <a:r>
              <a:rPr lang="en-US" dirty="0"/>
              <a:t> ALL CAPS, TRACKING AT 1 PT  </a:t>
            </a:r>
          </a:p>
        </p:txBody>
      </p:sp>
      <p:sp>
        <p:nvSpPr>
          <p:cNvPr id="7" name="Slide Number Placeholder 6">
            <a:extLst>
              <a:ext uri="{FF2B5EF4-FFF2-40B4-BE49-F238E27FC236}">
                <a16:creationId xmlns:a16="http://schemas.microsoft.com/office/drawing/2014/main" id="{6CC8D905-1967-2A4A-A8B7-AD9D27CEDA64}"/>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cxnSp>
        <p:nvCxnSpPr>
          <p:cNvPr id="6" name="Straight Connector 5">
            <a:extLst>
              <a:ext uri="{FF2B5EF4-FFF2-40B4-BE49-F238E27FC236}">
                <a16:creationId xmlns:a16="http://schemas.microsoft.com/office/drawing/2014/main" id="{367B56DD-B713-4542-BAFE-48FFB6478C98}"/>
              </a:ext>
              <a:ext uri="{C183D7F6-B498-43B3-948B-1728B52AA6E4}">
                <adec:decorative xmlns:adec="http://schemas.microsoft.com/office/drawing/2017/decorative" val="1"/>
              </a:ext>
            </a:extLst>
          </p:cNvPr>
          <p:cNvCxnSpPr/>
          <p:nvPr userDrawn="1"/>
        </p:nvCxnSpPr>
        <p:spPr>
          <a:xfrm>
            <a:off x="293919" y="2841554"/>
            <a:ext cx="599609"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384588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_Option 1: Section Divider">
    <p:bg>
      <p:bgPr>
        <a:solidFill>
          <a:schemeClr val="tx1"/>
        </a:solidFill>
        <a:effectLst/>
      </p:bgPr>
    </p:bg>
    <p:spTree>
      <p:nvGrpSpPr>
        <p:cNvPr id="1" name=""/>
        <p:cNvGrpSpPr/>
        <p:nvPr/>
      </p:nvGrpSpPr>
      <p:grpSpPr>
        <a:xfrm>
          <a:off x="0" y="0"/>
          <a:ext cx="0" cy="0"/>
          <a:chOff x="0" y="0"/>
          <a:chExt cx="0" cy="0"/>
        </a:xfrm>
      </p:grpSpPr>
      <p:sp>
        <p:nvSpPr>
          <p:cNvPr id="8" name="Rectangle 8"/>
          <p:cNvSpPr>
            <a:spLocks noGrp="1" noChangeArrowheads="1"/>
          </p:cNvSpPr>
          <p:nvPr userDrawn="1">
            <p:ph type="ctrTitle" hasCustomPrompt="1"/>
          </p:nvPr>
        </p:nvSpPr>
        <p:spPr>
          <a:xfrm>
            <a:off x="0" y="2841554"/>
            <a:ext cx="11961876" cy="799112"/>
          </a:xfrm>
          <a:prstGeom prst="rect">
            <a:avLst/>
          </a:prstGeom>
        </p:spPr>
        <p:txBody>
          <a:bodyPr vert="horz" wrap="square" lIns="320040" tIns="45720" rIns="91440" bIns="45720" anchor="b" anchorCtr="0">
            <a:noAutofit/>
          </a:bodyPr>
          <a:lstStyle>
            <a:lvl1pPr>
              <a:lnSpc>
                <a:spcPct val="100000"/>
              </a:lnSpc>
              <a:spcBef>
                <a:spcPts val="0"/>
              </a:spcBef>
              <a:defRPr sz="3600" b="0" cap="none" baseline="0">
                <a:solidFill>
                  <a:schemeClr val="bg1"/>
                </a:solidFill>
                <a:latin typeface="+mj-lt"/>
              </a:defRPr>
            </a:lvl1pPr>
          </a:lstStyle>
          <a:p>
            <a:r>
              <a:rPr lang="en-US" dirty="0"/>
              <a:t>Click to Insert Title</a:t>
            </a:r>
          </a:p>
        </p:txBody>
      </p:sp>
      <p:sp>
        <p:nvSpPr>
          <p:cNvPr id="17" name="Rectangle 9"/>
          <p:cNvSpPr>
            <a:spLocks noGrp="1" noChangeArrowheads="1"/>
          </p:cNvSpPr>
          <p:nvPr userDrawn="1">
            <p:ph type="subTitle" idx="1" hasCustomPrompt="1"/>
          </p:nvPr>
        </p:nvSpPr>
        <p:spPr>
          <a:xfrm>
            <a:off x="0" y="3826265"/>
            <a:ext cx="11961876" cy="584775"/>
          </a:xfrm>
          <a:prstGeom prst="rect">
            <a:avLst/>
          </a:prstGeom>
        </p:spPr>
        <p:txBody>
          <a:bodyPr vert="horz" wrap="square" lIns="320040" tIns="45720" rIns="91440" bIns="45720" anchor="t" anchorCtr="0">
            <a:noAutofit/>
          </a:bodyPr>
          <a:lstStyle>
            <a:lvl1pPr marL="0" indent="0">
              <a:lnSpc>
                <a:spcPct val="100000"/>
              </a:lnSpc>
              <a:spcBef>
                <a:spcPts val="0"/>
              </a:spcBef>
              <a:buFont typeface="Wingdings" pitchFamily="2" charset="2"/>
              <a:buNone/>
              <a:defRPr sz="1600" b="0" cap="none" spc="100" baseline="0">
                <a:solidFill>
                  <a:schemeClr val="accent6"/>
                </a:solidFill>
                <a:latin typeface="+mn-lt"/>
                <a:cs typeface="Arial" pitchFamily="34" charset="0"/>
              </a:defRPr>
            </a:lvl1pPr>
          </a:lstStyle>
          <a:p>
            <a:r>
              <a:rPr lang="en-US" dirty="0"/>
              <a:t>SUBTITLE </a:t>
            </a:r>
            <a:r>
              <a:rPr lang="mr-IN" dirty="0"/>
              <a:t>–</a:t>
            </a:r>
            <a:r>
              <a:rPr lang="en-US" dirty="0"/>
              <a:t> ALL CAPS, TRACKING AT 1 PT  </a:t>
            </a:r>
          </a:p>
        </p:txBody>
      </p:sp>
      <p:sp>
        <p:nvSpPr>
          <p:cNvPr id="4" name="Slide Number Placeholder 3">
            <a:extLst>
              <a:ext uri="{FF2B5EF4-FFF2-40B4-BE49-F238E27FC236}">
                <a16:creationId xmlns:a16="http://schemas.microsoft.com/office/drawing/2014/main" id="{52724771-A539-E843-9675-BD1E23EA16F5}"/>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cxnSp>
        <p:nvCxnSpPr>
          <p:cNvPr id="7" name="Straight Connector 6">
            <a:extLst>
              <a:ext uri="{FF2B5EF4-FFF2-40B4-BE49-F238E27FC236}">
                <a16:creationId xmlns:a16="http://schemas.microsoft.com/office/drawing/2014/main" id="{E8D21989-9E9A-5D40-90F9-5C0FD5885B32}"/>
              </a:ext>
              <a:ext uri="{C183D7F6-B498-43B3-948B-1728B52AA6E4}">
                <adec:decorative xmlns:adec="http://schemas.microsoft.com/office/drawing/2017/decorative" val="1"/>
              </a:ext>
            </a:extLst>
          </p:cNvPr>
          <p:cNvCxnSpPr/>
          <p:nvPr userDrawn="1"/>
        </p:nvCxnSpPr>
        <p:spPr>
          <a:xfrm>
            <a:off x="293919" y="2841554"/>
            <a:ext cx="599609"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118117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2_Option 1: Section Divider">
    <p:bg>
      <p:bgPr>
        <a:solidFill>
          <a:schemeClr val="tx2"/>
        </a:solidFill>
        <a:effectLst/>
      </p:bgPr>
    </p:bg>
    <p:spTree>
      <p:nvGrpSpPr>
        <p:cNvPr id="1" name=""/>
        <p:cNvGrpSpPr/>
        <p:nvPr/>
      </p:nvGrpSpPr>
      <p:grpSpPr>
        <a:xfrm>
          <a:off x="0" y="0"/>
          <a:ext cx="0" cy="0"/>
          <a:chOff x="0" y="0"/>
          <a:chExt cx="0" cy="0"/>
        </a:xfrm>
      </p:grpSpPr>
      <p:sp>
        <p:nvSpPr>
          <p:cNvPr id="8" name="Rectangle 8"/>
          <p:cNvSpPr>
            <a:spLocks noGrp="1" noChangeArrowheads="1"/>
          </p:cNvSpPr>
          <p:nvPr userDrawn="1">
            <p:ph type="ctrTitle" hasCustomPrompt="1"/>
          </p:nvPr>
        </p:nvSpPr>
        <p:spPr>
          <a:xfrm>
            <a:off x="0" y="2841554"/>
            <a:ext cx="11961876" cy="799112"/>
          </a:xfrm>
          <a:prstGeom prst="rect">
            <a:avLst/>
          </a:prstGeom>
        </p:spPr>
        <p:txBody>
          <a:bodyPr vert="horz" wrap="square" lIns="320040" tIns="45720" rIns="91440" bIns="45720" anchor="b" anchorCtr="0">
            <a:noAutofit/>
          </a:bodyPr>
          <a:lstStyle>
            <a:lvl1pPr>
              <a:lnSpc>
                <a:spcPct val="100000"/>
              </a:lnSpc>
              <a:spcBef>
                <a:spcPts val="0"/>
              </a:spcBef>
              <a:defRPr sz="3600" b="0" cap="none" baseline="0">
                <a:solidFill>
                  <a:schemeClr val="bg1"/>
                </a:solidFill>
                <a:latin typeface="+mj-lt"/>
              </a:defRPr>
            </a:lvl1pPr>
          </a:lstStyle>
          <a:p>
            <a:r>
              <a:rPr lang="en-US" dirty="0"/>
              <a:t>Click to Insert Title</a:t>
            </a:r>
          </a:p>
        </p:txBody>
      </p:sp>
      <p:sp>
        <p:nvSpPr>
          <p:cNvPr id="17" name="Rectangle 9"/>
          <p:cNvSpPr>
            <a:spLocks noGrp="1" noChangeArrowheads="1"/>
          </p:cNvSpPr>
          <p:nvPr userDrawn="1">
            <p:ph type="subTitle" idx="1" hasCustomPrompt="1"/>
          </p:nvPr>
        </p:nvSpPr>
        <p:spPr>
          <a:xfrm>
            <a:off x="0" y="3826265"/>
            <a:ext cx="11961876" cy="584775"/>
          </a:xfrm>
          <a:prstGeom prst="rect">
            <a:avLst/>
          </a:prstGeom>
        </p:spPr>
        <p:txBody>
          <a:bodyPr vert="horz" wrap="square" lIns="320040" tIns="45720" rIns="91440" bIns="45720" anchor="t" anchorCtr="0">
            <a:noAutofit/>
          </a:bodyPr>
          <a:lstStyle>
            <a:lvl1pPr marL="0" indent="0">
              <a:lnSpc>
                <a:spcPct val="100000"/>
              </a:lnSpc>
              <a:spcBef>
                <a:spcPts val="0"/>
              </a:spcBef>
              <a:buFont typeface="Wingdings" pitchFamily="2" charset="2"/>
              <a:buNone/>
              <a:defRPr sz="1600" b="0" cap="none" spc="100" baseline="0">
                <a:solidFill>
                  <a:schemeClr val="bg1"/>
                </a:solidFill>
                <a:latin typeface="+mn-lt"/>
                <a:cs typeface="Arial" pitchFamily="34" charset="0"/>
              </a:defRPr>
            </a:lvl1pPr>
          </a:lstStyle>
          <a:p>
            <a:r>
              <a:rPr lang="en-US" dirty="0"/>
              <a:t>SUBTITLE </a:t>
            </a:r>
            <a:r>
              <a:rPr lang="mr-IN" dirty="0"/>
              <a:t>–</a:t>
            </a:r>
            <a:r>
              <a:rPr lang="en-US" dirty="0"/>
              <a:t> ALL CAPS, TRACKING AT 1 PT  </a:t>
            </a:r>
          </a:p>
        </p:txBody>
      </p:sp>
      <p:sp>
        <p:nvSpPr>
          <p:cNvPr id="3" name="Slide Number Placeholder 2">
            <a:extLst>
              <a:ext uri="{FF2B5EF4-FFF2-40B4-BE49-F238E27FC236}">
                <a16:creationId xmlns:a16="http://schemas.microsoft.com/office/drawing/2014/main" id="{F4B00D6F-FA39-5349-8346-A38D9F585972}"/>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cxnSp>
        <p:nvCxnSpPr>
          <p:cNvPr id="7" name="Straight Connector 6">
            <a:extLst>
              <a:ext uri="{FF2B5EF4-FFF2-40B4-BE49-F238E27FC236}">
                <a16:creationId xmlns:a16="http://schemas.microsoft.com/office/drawing/2014/main" id="{7AFA7756-36D8-3547-AE9B-7F6E49C51D7A}"/>
              </a:ext>
              <a:ext uri="{C183D7F6-B498-43B3-948B-1728B52AA6E4}">
                <adec:decorative xmlns:adec="http://schemas.microsoft.com/office/drawing/2017/decorative" val="1"/>
              </a:ext>
            </a:extLst>
          </p:cNvPr>
          <p:cNvCxnSpPr/>
          <p:nvPr userDrawn="1"/>
        </p:nvCxnSpPr>
        <p:spPr>
          <a:xfrm>
            <a:off x="293919" y="2841554"/>
            <a:ext cx="599609"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857496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69496"/>
          </a:xfrm>
          <a:prstGeom prst="rect">
            <a:avLst/>
          </a:prstGeom>
        </p:spPr>
        <p:txBody>
          <a:bodyPr wrap="square">
            <a:spAutoFit/>
          </a:bodyPr>
          <a:lstStyle/>
          <a:p>
            <a:r>
              <a:rPr lang="en-US"/>
              <a:t>Click to edit Master title style</a:t>
            </a:r>
            <a:endParaRPr lang="en-US" dirty="0"/>
          </a:p>
        </p:txBody>
      </p:sp>
      <p:sp>
        <p:nvSpPr>
          <p:cNvPr id="3" name="Footer Placeholder 2"/>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2702D5F6-49AB-FF4F-91A9-ED3D1B4AF6A5}"/>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187320398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2165607-C18A-7641-B015-00A664DE2905}"/>
              </a:ext>
            </a:extLst>
          </p:cNvPr>
          <p:cNvSpPr>
            <a:spLocks noGrp="1"/>
          </p:cNvSpPr>
          <p:nvPr>
            <p:ph type="title" hasCustomPrompt="1"/>
          </p:nvPr>
        </p:nvSpPr>
        <p:spPr/>
        <p:txBody>
          <a:bodyPr/>
          <a:lstStyle/>
          <a:p>
            <a:r>
              <a:rPr lang="en-US" dirty="0"/>
              <a:t>One-line Title</a:t>
            </a:r>
          </a:p>
        </p:txBody>
      </p:sp>
      <p:sp>
        <p:nvSpPr>
          <p:cNvPr id="6" name="Content Placeholder 5"/>
          <p:cNvSpPr>
            <a:spLocks noGrp="1"/>
          </p:cNvSpPr>
          <p:nvPr>
            <p:ph sz="quarter" idx="12" hasCustomPrompt="1"/>
          </p:nvPr>
        </p:nvSpPr>
        <p:spPr>
          <a:xfrm>
            <a:off x="274638" y="1012208"/>
            <a:ext cx="11687237" cy="481360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A0FE5ED3-5434-6345-BEAA-F9BB7D01E276}"/>
              </a:ext>
              <a:ext uri="{C183D7F6-B498-43B3-948B-1728B52AA6E4}">
                <adec:decorative xmlns:adec="http://schemas.microsoft.com/office/drawing/2017/decorative" val="1"/>
              </a:ext>
            </a:extLst>
          </p:cNvPr>
          <p:cNvSpPr>
            <a:spLocks noGrp="1"/>
          </p:cNvSpPr>
          <p:nvPr>
            <p:ph type="sldNum" sz="quarter" idx="13"/>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136364960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7" name="Content Placeholder 5">
            <a:extLst>
              <a:ext uri="{FF2B5EF4-FFF2-40B4-BE49-F238E27FC236}">
                <a16:creationId xmlns:a16="http://schemas.microsoft.com/office/drawing/2014/main" id="{C6E31123-1DFF-DC43-87EA-827AB962E49C}"/>
              </a:ext>
            </a:extLst>
          </p:cNvPr>
          <p:cNvSpPr>
            <a:spLocks noGrp="1"/>
          </p:cNvSpPr>
          <p:nvPr>
            <p:ph sz="quarter" idx="12" hasCustomPrompt="1"/>
          </p:nvPr>
        </p:nvSpPr>
        <p:spPr>
          <a:xfrm>
            <a:off x="274320" y="1012208"/>
            <a:ext cx="5605619" cy="481360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5">
            <a:extLst>
              <a:ext uri="{FF2B5EF4-FFF2-40B4-BE49-F238E27FC236}">
                <a16:creationId xmlns:a16="http://schemas.microsoft.com/office/drawing/2014/main" id="{F359BA17-F764-3C41-A699-6970BFEF6A4A}"/>
              </a:ext>
            </a:extLst>
          </p:cNvPr>
          <p:cNvSpPr>
            <a:spLocks noGrp="1"/>
          </p:cNvSpPr>
          <p:nvPr>
            <p:ph sz="quarter" idx="13" hasCustomPrompt="1"/>
          </p:nvPr>
        </p:nvSpPr>
        <p:spPr>
          <a:xfrm>
            <a:off x="6225941" y="1012208"/>
            <a:ext cx="5741470" cy="481360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4">
            <a:extLst>
              <a:ext uri="{FF2B5EF4-FFF2-40B4-BE49-F238E27FC236}">
                <a16:creationId xmlns:a16="http://schemas.microsoft.com/office/drawing/2014/main" id="{032C159F-EDC1-9145-BEEE-F83D91A2E49A}"/>
              </a:ext>
            </a:extLst>
          </p:cNvPr>
          <p:cNvSpPr>
            <a:spLocks noGrp="1"/>
          </p:cNvSpPr>
          <p:nvPr>
            <p:ph type="title" hasCustomPrompt="1"/>
          </p:nvPr>
        </p:nvSpPr>
        <p:spPr/>
        <p:txBody>
          <a:bodyPr/>
          <a:lstStyle/>
          <a:p>
            <a:r>
              <a:rPr lang="en-US" dirty="0"/>
              <a:t>One-line Title</a:t>
            </a:r>
          </a:p>
        </p:txBody>
      </p:sp>
      <p:sp>
        <p:nvSpPr>
          <p:cNvPr id="2" name="Slide Number Placeholder 1">
            <a:extLst>
              <a:ext uri="{FF2B5EF4-FFF2-40B4-BE49-F238E27FC236}">
                <a16:creationId xmlns:a16="http://schemas.microsoft.com/office/drawing/2014/main" id="{24AF275B-F7C5-5E43-BA45-7456E4F15F59}"/>
              </a:ext>
            </a:extLst>
          </p:cNvPr>
          <p:cNvSpPr>
            <a:spLocks noGrp="1"/>
          </p:cNvSpPr>
          <p:nvPr>
            <p:ph type="sldNum" sz="quarter" idx="14"/>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10821956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E3CB2053-29D0-4243-89CA-858932ABE19B}"/>
              </a:ext>
            </a:extLst>
          </p:cNvPr>
          <p:cNvSpPr>
            <a:spLocks noGrp="1"/>
          </p:cNvSpPr>
          <p:nvPr>
            <p:ph type="title" hasCustomPrompt="1"/>
          </p:nvPr>
        </p:nvSpPr>
        <p:spPr>
          <a:xfrm>
            <a:off x="0" y="0"/>
            <a:ext cx="12192000" cy="830997"/>
          </a:xfrm>
        </p:spPr>
        <p:txBody>
          <a:bodyPr bIns="137160"/>
          <a:lstStyle/>
          <a:p>
            <a:r>
              <a:rPr lang="en-US" dirty="0"/>
              <a:t>One-line Title</a:t>
            </a:r>
          </a:p>
        </p:txBody>
      </p:sp>
      <p:sp>
        <p:nvSpPr>
          <p:cNvPr id="11" name="Text Placeholder 6">
            <a:extLst>
              <a:ext uri="{FF2B5EF4-FFF2-40B4-BE49-F238E27FC236}">
                <a16:creationId xmlns:a16="http://schemas.microsoft.com/office/drawing/2014/main" id="{891A4BAA-1D3F-8644-B28B-29EFDBE43A61}"/>
              </a:ext>
            </a:extLst>
          </p:cNvPr>
          <p:cNvSpPr>
            <a:spLocks noGrp="1"/>
          </p:cNvSpPr>
          <p:nvPr>
            <p:ph type="body" sz="quarter" idx="15" hasCustomPrompt="1"/>
          </p:nvPr>
        </p:nvSpPr>
        <p:spPr>
          <a:xfrm>
            <a:off x="0" y="850392"/>
            <a:ext cx="12192000" cy="477054"/>
          </a:xfrm>
          <a:prstGeom prst="rect">
            <a:avLst/>
          </a:prstGeom>
          <a:no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CE836F12-C583-0446-A585-2B6107D28BD1}"/>
              </a:ext>
              <a:ext uri="{C183D7F6-B498-43B3-948B-1728B52AA6E4}">
                <adec:decorative xmlns:adec="http://schemas.microsoft.com/office/drawing/2017/decorative" val="1"/>
              </a:ext>
            </a:extLst>
          </p:cNvPr>
          <p:cNvSpPr>
            <a:spLocks noGrp="1"/>
          </p:cNvSpPr>
          <p:nvPr>
            <p:ph type="sldNum" sz="quarter" idx="16"/>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73288666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29CFED-0FDE-A44D-BDE8-A501F73CC00B}"/>
              </a:ext>
            </a:extLst>
          </p:cNvPr>
          <p:cNvSpPr>
            <a:spLocks noGrp="1"/>
          </p:cNvSpPr>
          <p:nvPr>
            <p:ph type="title" hasCustomPrompt="1"/>
          </p:nvPr>
        </p:nvSpPr>
        <p:spPr>
          <a:xfrm>
            <a:off x="0" y="0"/>
            <a:ext cx="12192000" cy="830997"/>
          </a:xfrm>
        </p:spPr>
        <p:txBody>
          <a:bodyPr bIns="137160"/>
          <a:lstStyle/>
          <a:p>
            <a:r>
              <a:rPr lang="en-US" dirty="0"/>
              <a:t>One-line Title</a:t>
            </a:r>
          </a:p>
        </p:txBody>
      </p:sp>
      <p:sp>
        <p:nvSpPr>
          <p:cNvPr id="10" name="Text Placeholder 6">
            <a:extLst>
              <a:ext uri="{FF2B5EF4-FFF2-40B4-BE49-F238E27FC236}">
                <a16:creationId xmlns:a16="http://schemas.microsoft.com/office/drawing/2014/main" id="{29BAB64F-4927-EA4E-84F9-40CF1AB2EE64}"/>
              </a:ext>
            </a:extLst>
          </p:cNvPr>
          <p:cNvSpPr>
            <a:spLocks noGrp="1"/>
          </p:cNvSpPr>
          <p:nvPr>
            <p:ph type="body" sz="quarter" idx="15" hasCustomPrompt="1"/>
          </p:nvPr>
        </p:nvSpPr>
        <p:spPr>
          <a:xfrm>
            <a:off x="0" y="850392"/>
            <a:ext cx="12192000" cy="477054"/>
          </a:xfrm>
          <a:prstGeom prst="rect">
            <a:avLst/>
          </a:prstGeom>
          <a:no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6" name="Content Placeholder 5"/>
          <p:cNvSpPr>
            <a:spLocks noGrp="1"/>
          </p:cNvSpPr>
          <p:nvPr>
            <p:ph sz="quarter" idx="13" hasCustomPrompt="1"/>
          </p:nvPr>
        </p:nvSpPr>
        <p:spPr>
          <a:xfrm>
            <a:off x="274638" y="1737360"/>
            <a:ext cx="11687175" cy="4088448"/>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453F7A23-D618-B34C-A0E5-81ED09266134}"/>
              </a:ext>
              <a:ext uri="{C183D7F6-B498-43B3-948B-1728B52AA6E4}">
                <adec:decorative xmlns:adec="http://schemas.microsoft.com/office/drawing/2017/decorative" val="1"/>
              </a:ext>
            </a:extLst>
          </p:cNvPr>
          <p:cNvSpPr>
            <a:spLocks noGrp="1"/>
          </p:cNvSpPr>
          <p:nvPr>
            <p:ph type="sldNum" sz="quarter" idx="16"/>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112671572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C0857C5-7809-8247-AC6E-781F23F6A3BB}"/>
              </a:ext>
            </a:extLst>
          </p:cNvPr>
          <p:cNvSpPr>
            <a:spLocks noGrp="1"/>
          </p:cNvSpPr>
          <p:nvPr>
            <p:ph type="title" hasCustomPrompt="1"/>
          </p:nvPr>
        </p:nvSpPr>
        <p:spPr>
          <a:xfrm>
            <a:off x="0" y="0"/>
            <a:ext cx="12192000" cy="830997"/>
          </a:xfrm>
        </p:spPr>
        <p:txBody>
          <a:bodyPr bIns="137160"/>
          <a:lstStyle/>
          <a:p>
            <a:r>
              <a:rPr lang="en-US" dirty="0"/>
              <a:t>One-line Title</a:t>
            </a:r>
          </a:p>
        </p:txBody>
      </p:sp>
      <p:sp>
        <p:nvSpPr>
          <p:cNvPr id="10" name="Text Placeholder 6">
            <a:extLst>
              <a:ext uri="{FF2B5EF4-FFF2-40B4-BE49-F238E27FC236}">
                <a16:creationId xmlns:a16="http://schemas.microsoft.com/office/drawing/2014/main" id="{C35710EB-84AB-2244-980F-D15EB77322E4}"/>
              </a:ext>
            </a:extLst>
          </p:cNvPr>
          <p:cNvSpPr>
            <a:spLocks noGrp="1"/>
          </p:cNvSpPr>
          <p:nvPr>
            <p:ph type="body" sz="quarter" idx="15" hasCustomPrompt="1"/>
          </p:nvPr>
        </p:nvSpPr>
        <p:spPr>
          <a:xfrm>
            <a:off x="0" y="850392"/>
            <a:ext cx="12192000" cy="477054"/>
          </a:xfrm>
          <a:prstGeom prst="rect">
            <a:avLst/>
          </a:prstGeom>
          <a:no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6" name="Content Placeholder 5"/>
          <p:cNvSpPr>
            <a:spLocks noGrp="1"/>
          </p:cNvSpPr>
          <p:nvPr>
            <p:ph sz="quarter" idx="13" hasCustomPrompt="1"/>
          </p:nvPr>
        </p:nvSpPr>
        <p:spPr>
          <a:xfrm>
            <a:off x="274639" y="1737360"/>
            <a:ext cx="5743390" cy="4088448"/>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4" hasCustomPrompt="1"/>
          </p:nvPr>
        </p:nvSpPr>
        <p:spPr>
          <a:xfrm>
            <a:off x="6230752" y="1743074"/>
            <a:ext cx="5731061" cy="4082601"/>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235F4AFC-25D4-C248-979D-A05502EF4BCE}"/>
              </a:ext>
              <a:ext uri="{C183D7F6-B498-43B3-948B-1728B52AA6E4}">
                <adec:decorative xmlns:adec="http://schemas.microsoft.com/office/drawing/2017/decorative" val="1"/>
              </a:ext>
            </a:extLst>
          </p:cNvPr>
          <p:cNvSpPr>
            <a:spLocks noGrp="1"/>
          </p:cNvSpPr>
          <p:nvPr>
            <p:ph type="sldNum" sz="quarter" idx="16"/>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211781997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E55C1C0-5982-0041-83FA-62F703F398D9}"/>
              </a:ext>
            </a:extLst>
          </p:cNvPr>
          <p:cNvSpPr>
            <a:spLocks noGrp="1"/>
          </p:cNvSpPr>
          <p:nvPr>
            <p:ph type="title" hasCustomPrompt="1"/>
          </p:nvPr>
        </p:nvSpPr>
        <p:spPr>
          <a:xfrm>
            <a:off x="0" y="0"/>
            <a:ext cx="12192000" cy="1200329"/>
          </a:xfrm>
        </p:spPr>
        <p:txBody>
          <a:bodyPr bIns="137160"/>
          <a:lstStyle/>
          <a:p>
            <a:r>
              <a:rPr lang="en-US" dirty="0"/>
              <a:t>Two-line Title</a:t>
            </a:r>
            <a:br>
              <a:rPr lang="en-US" dirty="0"/>
            </a:br>
            <a:endParaRPr lang="en-US" dirty="0"/>
          </a:p>
        </p:txBody>
      </p:sp>
      <p:sp>
        <p:nvSpPr>
          <p:cNvPr id="9" name="Text Placeholder 6">
            <a:extLst>
              <a:ext uri="{FF2B5EF4-FFF2-40B4-BE49-F238E27FC236}">
                <a16:creationId xmlns:a16="http://schemas.microsoft.com/office/drawing/2014/main" id="{01858BDD-0DB2-C74B-BE7A-4517CFF3ECFB}"/>
              </a:ext>
            </a:extLst>
          </p:cNvPr>
          <p:cNvSpPr>
            <a:spLocks noGrp="1"/>
          </p:cNvSpPr>
          <p:nvPr>
            <p:ph type="body" sz="quarter" idx="13" hasCustomPrompt="1"/>
          </p:nvPr>
        </p:nvSpPr>
        <p:spPr>
          <a:xfrm>
            <a:off x="0" y="1225296"/>
            <a:ext cx="12192000" cy="477054"/>
          </a:xfrm>
          <a:prstGeom prst="rect">
            <a:avLst/>
          </a:prstGeom>
          <a:no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1995390F-EEEB-404C-8A7D-A4C4C0F348BC}"/>
              </a:ext>
              <a:ext uri="{C183D7F6-B498-43B3-948B-1728B52AA6E4}">
                <adec:decorative xmlns:adec="http://schemas.microsoft.com/office/drawing/2017/decorative" val="1"/>
              </a:ext>
            </a:extLst>
          </p:cNvPr>
          <p:cNvSpPr>
            <a:spLocks noGrp="1"/>
          </p:cNvSpPr>
          <p:nvPr>
            <p:ph type="sldNum" sz="quarter" idx="14"/>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364263421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12" name="Title 4">
            <a:extLst>
              <a:ext uri="{FF2B5EF4-FFF2-40B4-BE49-F238E27FC236}">
                <a16:creationId xmlns:a16="http://schemas.microsoft.com/office/drawing/2014/main" id="{C221F951-302B-1740-A47A-C36FFE5BE333}"/>
              </a:ext>
            </a:extLst>
          </p:cNvPr>
          <p:cNvSpPr>
            <a:spLocks noGrp="1"/>
          </p:cNvSpPr>
          <p:nvPr>
            <p:ph type="title" hasCustomPrompt="1"/>
          </p:nvPr>
        </p:nvSpPr>
        <p:spPr>
          <a:xfrm>
            <a:off x="0" y="0"/>
            <a:ext cx="12192000" cy="1200329"/>
          </a:xfrm>
        </p:spPr>
        <p:txBody>
          <a:bodyPr bIns="137160"/>
          <a:lstStyle/>
          <a:p>
            <a:r>
              <a:rPr lang="en-US" dirty="0"/>
              <a:t>Two-line Title</a:t>
            </a:r>
            <a:br>
              <a:rPr lang="en-US" dirty="0"/>
            </a:br>
            <a:endParaRPr lang="en-US" dirty="0"/>
          </a:p>
        </p:txBody>
      </p:sp>
      <p:sp>
        <p:nvSpPr>
          <p:cNvPr id="14" name="Text Placeholder 6">
            <a:extLst>
              <a:ext uri="{FF2B5EF4-FFF2-40B4-BE49-F238E27FC236}">
                <a16:creationId xmlns:a16="http://schemas.microsoft.com/office/drawing/2014/main" id="{3944C089-FE01-BB45-8623-D55F5ACF3E09}"/>
              </a:ext>
            </a:extLst>
          </p:cNvPr>
          <p:cNvSpPr>
            <a:spLocks noGrp="1"/>
          </p:cNvSpPr>
          <p:nvPr>
            <p:ph type="body" sz="quarter" idx="14" hasCustomPrompt="1"/>
          </p:nvPr>
        </p:nvSpPr>
        <p:spPr>
          <a:xfrm>
            <a:off x="0" y="1225296"/>
            <a:ext cx="12192000" cy="477054"/>
          </a:xfrm>
          <a:prstGeom prst="rect">
            <a:avLst/>
          </a:prstGeom>
          <a:no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6" name="Content Placeholder 5"/>
          <p:cNvSpPr>
            <a:spLocks noGrp="1"/>
          </p:cNvSpPr>
          <p:nvPr>
            <p:ph sz="quarter" idx="13" hasCustomPrompt="1"/>
          </p:nvPr>
        </p:nvSpPr>
        <p:spPr>
          <a:xfrm>
            <a:off x="274638" y="2081178"/>
            <a:ext cx="11687175" cy="374463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8939297C-1A32-C346-8876-ACE4D75809A2}"/>
              </a:ext>
              <a:ext uri="{C183D7F6-B498-43B3-948B-1728B52AA6E4}">
                <adec:decorative xmlns:adec="http://schemas.microsoft.com/office/drawing/2017/decorative" val="1"/>
              </a:ext>
            </a:extLst>
          </p:cNvPr>
          <p:cNvSpPr>
            <a:spLocks noGrp="1"/>
          </p:cNvSpPr>
          <p:nvPr>
            <p:ph type="sldNum" sz="quarter" idx="15"/>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93956359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1" name="Title 4">
            <a:extLst>
              <a:ext uri="{FF2B5EF4-FFF2-40B4-BE49-F238E27FC236}">
                <a16:creationId xmlns:a16="http://schemas.microsoft.com/office/drawing/2014/main" id="{0ADF41DD-0A1D-714D-8BAA-4672F07030B3}"/>
              </a:ext>
            </a:extLst>
          </p:cNvPr>
          <p:cNvSpPr>
            <a:spLocks noGrp="1"/>
          </p:cNvSpPr>
          <p:nvPr>
            <p:ph type="title" hasCustomPrompt="1"/>
          </p:nvPr>
        </p:nvSpPr>
        <p:spPr>
          <a:xfrm>
            <a:off x="0" y="0"/>
            <a:ext cx="12192000" cy="1200329"/>
          </a:xfrm>
        </p:spPr>
        <p:txBody>
          <a:bodyPr bIns="137160"/>
          <a:lstStyle/>
          <a:p>
            <a:r>
              <a:rPr lang="en-US" dirty="0"/>
              <a:t>Two-line Title</a:t>
            </a:r>
            <a:br>
              <a:rPr lang="en-US" dirty="0"/>
            </a:br>
            <a:endParaRPr lang="en-US" dirty="0"/>
          </a:p>
        </p:txBody>
      </p:sp>
      <p:sp>
        <p:nvSpPr>
          <p:cNvPr id="13" name="Text Placeholder 6">
            <a:extLst>
              <a:ext uri="{FF2B5EF4-FFF2-40B4-BE49-F238E27FC236}">
                <a16:creationId xmlns:a16="http://schemas.microsoft.com/office/drawing/2014/main" id="{9EFB8FB4-2C27-E044-9C61-DC502097BA6E}"/>
              </a:ext>
            </a:extLst>
          </p:cNvPr>
          <p:cNvSpPr>
            <a:spLocks noGrp="1"/>
          </p:cNvSpPr>
          <p:nvPr>
            <p:ph type="body" sz="quarter" idx="15" hasCustomPrompt="1"/>
          </p:nvPr>
        </p:nvSpPr>
        <p:spPr>
          <a:xfrm>
            <a:off x="0" y="1225296"/>
            <a:ext cx="12192000" cy="477054"/>
          </a:xfrm>
          <a:prstGeom prst="rect">
            <a:avLst/>
          </a:prstGeom>
          <a:no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6" name="Content Placeholder 5"/>
          <p:cNvSpPr>
            <a:spLocks noGrp="1"/>
          </p:cNvSpPr>
          <p:nvPr>
            <p:ph sz="quarter" idx="13" hasCustomPrompt="1"/>
          </p:nvPr>
        </p:nvSpPr>
        <p:spPr>
          <a:xfrm>
            <a:off x="274638" y="2081178"/>
            <a:ext cx="5741152" cy="374463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4" hasCustomPrompt="1"/>
          </p:nvPr>
        </p:nvSpPr>
        <p:spPr>
          <a:xfrm>
            <a:off x="6232991" y="2080636"/>
            <a:ext cx="5746284" cy="3745172"/>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7180751A-74A5-194C-912F-85908B077B46}"/>
              </a:ext>
              <a:ext uri="{C183D7F6-B498-43B3-948B-1728B52AA6E4}">
                <adec:decorative xmlns:adec="http://schemas.microsoft.com/office/drawing/2017/decorative" val="1"/>
              </a:ext>
            </a:extLst>
          </p:cNvPr>
          <p:cNvSpPr>
            <a:spLocks noGrp="1"/>
          </p:cNvSpPr>
          <p:nvPr>
            <p:ph type="sldNum" sz="quarter" idx="16"/>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201831308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320" y="274320"/>
            <a:ext cx="11687556" cy="5468558"/>
          </a:xfrm>
          <a:prstGeom prst="rect">
            <a:avLst/>
          </a:prstGeom>
        </p:spPr>
        <p:txBody>
          <a:bodyPr anchor="ctr">
            <a:normAutofit/>
          </a:bodyPr>
          <a:lstStyle>
            <a:lvl1pPr algn="ctr">
              <a:defRPr sz="4000"/>
            </a:lvl1pPr>
          </a:lstStyle>
          <a:p>
            <a:r>
              <a:rPr lang="en-US" dirty="0"/>
              <a:t>Quote or Callout slide</a:t>
            </a:r>
          </a:p>
        </p:txBody>
      </p:sp>
      <p:sp>
        <p:nvSpPr>
          <p:cNvPr id="3" name="Footer Placeholder 2"/>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1EEA2C90-D1E9-EF43-800C-3632A976FEEB}"/>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342182890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3_Custom Layou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320" y="274320"/>
            <a:ext cx="11687556" cy="5468558"/>
          </a:xfrm>
          <a:prstGeom prst="rect">
            <a:avLst/>
          </a:prstGeom>
        </p:spPr>
        <p:txBody>
          <a:bodyPr anchor="ctr">
            <a:normAutofit/>
          </a:bodyPr>
          <a:lstStyle>
            <a:lvl1pPr algn="ctr">
              <a:defRPr sz="4000"/>
            </a:lvl1pPr>
          </a:lstStyle>
          <a:p>
            <a:r>
              <a:rPr lang="en-US" dirty="0"/>
              <a:t>Quote or Callout slide</a:t>
            </a:r>
          </a:p>
        </p:txBody>
      </p:sp>
      <p:sp>
        <p:nvSpPr>
          <p:cNvPr id="3" name="Footer Placeholder 2"/>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1EEA2C90-D1E9-EF43-800C-3632A976FEEB}"/>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pic>
        <p:nvPicPr>
          <p:cNvPr id="9" name="Picture 8" descr="A person in a white shirt and blue tie talking to a person&#10;&#10;Description automatically generated with low confidence">
            <a:extLst>
              <a:ext uri="{FF2B5EF4-FFF2-40B4-BE49-F238E27FC236}">
                <a16:creationId xmlns:a16="http://schemas.microsoft.com/office/drawing/2014/main" id="{97C23DDD-3930-7047-87B8-78F32ECF4B5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4509654" y="0"/>
            <a:ext cx="7682345" cy="6858000"/>
          </a:xfrm>
          <a:prstGeom prst="rect">
            <a:avLst/>
          </a:prstGeom>
        </p:spPr>
      </p:pic>
      <p:sp>
        <p:nvSpPr>
          <p:cNvPr id="11" name="Rectangle 10">
            <a:extLst>
              <a:ext uri="{FF2B5EF4-FFF2-40B4-BE49-F238E27FC236}">
                <a16:creationId xmlns:a16="http://schemas.microsoft.com/office/drawing/2014/main" id="{1B6AC6B1-F27A-E647-BA75-D9078DFF4101}"/>
              </a:ext>
            </a:extLst>
          </p:cNvPr>
          <p:cNvSpPr/>
          <p:nvPr userDrawn="1"/>
        </p:nvSpPr>
        <p:spPr>
          <a:xfrm>
            <a:off x="4488872" y="0"/>
            <a:ext cx="7703128" cy="6858000"/>
          </a:xfrm>
          <a:prstGeom prst="rect">
            <a:avLst/>
          </a:prstGeom>
          <a:gradFill>
            <a:gsLst>
              <a:gs pos="23000">
                <a:srgbClr val="000000"/>
              </a:gs>
              <a:gs pos="100000">
                <a:srgbClr val="000000">
                  <a:alpha val="0"/>
                </a:srgbClr>
              </a:gs>
            </a:gsLst>
            <a:lin ang="20400000" scaled="0"/>
          </a:gra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3124262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4_Custom Layou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320" y="274320"/>
            <a:ext cx="11687556" cy="5468558"/>
          </a:xfrm>
          <a:prstGeom prst="rect">
            <a:avLst/>
          </a:prstGeom>
        </p:spPr>
        <p:txBody>
          <a:bodyPr anchor="ctr">
            <a:normAutofit/>
          </a:bodyPr>
          <a:lstStyle>
            <a:lvl1pPr algn="ctr">
              <a:defRPr sz="4000"/>
            </a:lvl1pPr>
          </a:lstStyle>
          <a:p>
            <a:r>
              <a:rPr lang="en-US" dirty="0"/>
              <a:t>Quote or Callout slide</a:t>
            </a:r>
          </a:p>
        </p:txBody>
      </p:sp>
      <p:sp>
        <p:nvSpPr>
          <p:cNvPr id="3" name="Footer Placeholder 2"/>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1EEA2C90-D1E9-EF43-800C-3632A976FEEB}"/>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pic>
        <p:nvPicPr>
          <p:cNvPr id="11" name="Picture 10">
            <a:extLst>
              <a:ext uri="{FF2B5EF4-FFF2-40B4-BE49-F238E27FC236}">
                <a16:creationId xmlns:a16="http://schemas.microsoft.com/office/drawing/2014/main" id="{D835B0DE-2ABE-934C-9AF1-168BC6AB05A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19781"/>
          <a:stretch/>
        </p:blipFill>
        <p:spPr>
          <a:xfrm flipH="1">
            <a:off x="4509655" y="0"/>
            <a:ext cx="7682345" cy="6858000"/>
          </a:xfrm>
          <a:prstGeom prst="rect">
            <a:avLst/>
          </a:prstGeom>
        </p:spPr>
      </p:pic>
      <p:sp>
        <p:nvSpPr>
          <p:cNvPr id="12" name="Rectangle 11">
            <a:extLst>
              <a:ext uri="{FF2B5EF4-FFF2-40B4-BE49-F238E27FC236}">
                <a16:creationId xmlns:a16="http://schemas.microsoft.com/office/drawing/2014/main" id="{ECC8BC37-B37F-B347-9D8E-276DC25A204E}"/>
              </a:ext>
            </a:extLst>
          </p:cNvPr>
          <p:cNvSpPr/>
          <p:nvPr userDrawn="1"/>
        </p:nvSpPr>
        <p:spPr>
          <a:xfrm>
            <a:off x="4488872" y="0"/>
            <a:ext cx="7703128" cy="6858000"/>
          </a:xfrm>
          <a:prstGeom prst="rect">
            <a:avLst/>
          </a:prstGeom>
          <a:gradFill>
            <a:gsLst>
              <a:gs pos="23000">
                <a:srgbClr val="000000"/>
              </a:gs>
              <a:gs pos="100000">
                <a:srgbClr val="000000">
                  <a:alpha val="0"/>
                </a:srgbClr>
              </a:gs>
            </a:gsLst>
            <a:lin ang="20400000" scaled="0"/>
          </a:gra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9263739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5_Custom Layout">
    <p:bg>
      <p:bgPr>
        <a:solidFill>
          <a:schemeClr val="tx1"/>
        </a:solid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EEA2C90-D1E9-EF43-800C-3632A976FEEB}"/>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pic>
        <p:nvPicPr>
          <p:cNvPr id="6" name="Picture 5" descr="A teacher teaching a class&#10;&#10;Description automatically generated with low confidence">
            <a:extLst>
              <a:ext uri="{FF2B5EF4-FFF2-40B4-BE49-F238E27FC236}">
                <a16:creationId xmlns:a16="http://schemas.microsoft.com/office/drawing/2014/main" id="{581CD0EA-786F-874B-86E4-0DFAAD4357B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509654" y="0"/>
            <a:ext cx="7682345" cy="6858000"/>
          </a:xfrm>
          <a:prstGeom prst="rect">
            <a:avLst/>
          </a:prstGeom>
        </p:spPr>
      </p:pic>
      <p:sp>
        <p:nvSpPr>
          <p:cNvPr id="10" name="Rectangle 9">
            <a:extLst>
              <a:ext uri="{FF2B5EF4-FFF2-40B4-BE49-F238E27FC236}">
                <a16:creationId xmlns:a16="http://schemas.microsoft.com/office/drawing/2014/main" id="{4CFB5614-7C89-8C42-8EC2-001E3CA53E0C}"/>
              </a:ext>
            </a:extLst>
          </p:cNvPr>
          <p:cNvSpPr/>
          <p:nvPr userDrawn="1"/>
        </p:nvSpPr>
        <p:spPr>
          <a:xfrm>
            <a:off x="4488872" y="0"/>
            <a:ext cx="7703128" cy="6858000"/>
          </a:xfrm>
          <a:prstGeom prst="rect">
            <a:avLst/>
          </a:prstGeom>
          <a:gradFill>
            <a:gsLst>
              <a:gs pos="23000">
                <a:srgbClr val="000000"/>
              </a:gs>
              <a:gs pos="100000">
                <a:srgbClr val="000000">
                  <a:alpha val="0"/>
                </a:srgbClr>
              </a:gs>
            </a:gsLst>
            <a:lin ang="20400000" scaled="0"/>
          </a:gra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0460310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0_Custom Layout">
    <p:bg>
      <p:bgPr>
        <a:solidFill>
          <a:schemeClr val="tx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5662656-F68B-3048-9672-86A788FFCACC}"/>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pic>
        <p:nvPicPr>
          <p:cNvPr id="5" name="Picture 4">
            <a:extLst>
              <a:ext uri="{FF2B5EF4-FFF2-40B4-BE49-F238E27FC236}">
                <a16:creationId xmlns:a16="http://schemas.microsoft.com/office/drawing/2014/main" id="{13A23E27-29A2-174E-9E11-8642B9FDB33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13" b="-395"/>
          <a:stretch/>
        </p:blipFill>
        <p:spPr>
          <a:xfrm>
            <a:off x="4488873" y="24492"/>
            <a:ext cx="7703128" cy="6227226"/>
          </a:xfrm>
          <a:prstGeom prst="rect">
            <a:avLst/>
          </a:prstGeom>
        </p:spPr>
      </p:pic>
      <p:sp>
        <p:nvSpPr>
          <p:cNvPr id="8" name="Rectangle 7">
            <a:extLst>
              <a:ext uri="{FF2B5EF4-FFF2-40B4-BE49-F238E27FC236}">
                <a16:creationId xmlns:a16="http://schemas.microsoft.com/office/drawing/2014/main" id="{011E0B8E-DCA8-5D42-BD45-8E633B4CC418}"/>
              </a:ext>
            </a:extLst>
          </p:cNvPr>
          <p:cNvSpPr/>
          <p:nvPr userDrawn="1"/>
        </p:nvSpPr>
        <p:spPr>
          <a:xfrm>
            <a:off x="4488872" y="0"/>
            <a:ext cx="7703128" cy="6858000"/>
          </a:xfrm>
          <a:prstGeom prst="rect">
            <a:avLst/>
          </a:prstGeom>
          <a:gradFill>
            <a:gsLst>
              <a:gs pos="23000">
                <a:srgbClr val="000000"/>
              </a:gs>
              <a:gs pos="100000">
                <a:srgbClr val="000000">
                  <a:alpha val="0"/>
                </a:srgbClr>
              </a:gs>
            </a:gsLst>
            <a:lin ang="20400000" scaled="0"/>
          </a:gra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6996304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65_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737AEE5-3ABB-0045-BBA4-2A1C5BBEF9FC}"/>
              </a:ext>
            </a:extLst>
          </p:cNvPr>
          <p:cNvSpPr/>
          <p:nvPr userDrawn="1"/>
        </p:nvSpPr>
        <p:spPr>
          <a:xfrm>
            <a:off x="0" y="1142417"/>
            <a:ext cx="12192000" cy="5244530"/>
          </a:xfrm>
          <a:prstGeom prst="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p:txBody>
          <a:bodyPr/>
          <a:lstStyle>
            <a:lvl1pPr>
              <a:defRPr baseline="0"/>
            </a:lvl1pPr>
          </a:lstStyle>
          <a:p>
            <a:r>
              <a:rPr lang="en-US" dirty="0"/>
              <a:t>One-line Title</a:t>
            </a:r>
          </a:p>
        </p:txBody>
      </p:sp>
      <p:sp>
        <p:nvSpPr>
          <p:cNvPr id="6" name="Content Placeholder 5"/>
          <p:cNvSpPr>
            <a:spLocks noGrp="1"/>
          </p:cNvSpPr>
          <p:nvPr>
            <p:ph sz="quarter" idx="12"/>
          </p:nvPr>
        </p:nvSpPr>
        <p:spPr>
          <a:xfrm>
            <a:off x="731520" y="1463040"/>
            <a:ext cx="10725912" cy="4206240"/>
          </a:xfrm>
          <a:prstGeom prst="rect">
            <a:avLst/>
          </a:prstGeom>
        </p:spPr>
        <p:txBody>
          <a:bodyPr lIns="0" tIns="0" rIns="0" bIns="0"/>
          <a:lstStyle>
            <a:lvl1pPr marL="274320" indent="-274320">
              <a:spcBef>
                <a:spcPts val="0"/>
              </a:spcBef>
              <a:spcAft>
                <a:spcPts val="600"/>
              </a:spcAft>
              <a:buClr>
                <a:schemeClr val="accent4"/>
              </a:buClr>
              <a:buSzPct val="80000"/>
              <a:defRPr sz="2000">
                <a:solidFill>
                  <a:schemeClr val="tx2"/>
                </a:solidFill>
              </a:defRPr>
            </a:lvl1pPr>
            <a:lvl2pPr marL="548640" indent="-274320">
              <a:spcBef>
                <a:spcPts val="0"/>
              </a:spcBef>
              <a:spcAft>
                <a:spcPts val="600"/>
              </a:spcAft>
              <a:buClr>
                <a:schemeClr val="accent4"/>
              </a:buClr>
              <a:buSzPct val="80000"/>
              <a:defRPr sz="2000">
                <a:solidFill>
                  <a:schemeClr val="tx2"/>
                </a:solidFill>
              </a:defRPr>
            </a:lvl2pPr>
            <a:lvl3pPr marL="822960" indent="-274320">
              <a:spcBef>
                <a:spcPts val="0"/>
              </a:spcBef>
              <a:spcAft>
                <a:spcPts val="600"/>
              </a:spcAft>
              <a:buClr>
                <a:schemeClr val="accent4"/>
              </a:buClr>
              <a:buSzPct val="80000"/>
              <a:defRPr sz="2000">
                <a:solidFill>
                  <a:schemeClr val="tx2"/>
                </a:solidFill>
              </a:defRPr>
            </a:lvl3pPr>
            <a:lvl4pPr marL="1097280" indent="-274320">
              <a:spcBef>
                <a:spcPts val="0"/>
              </a:spcBef>
              <a:spcAft>
                <a:spcPts val="600"/>
              </a:spcAft>
              <a:buClr>
                <a:schemeClr val="accent4"/>
              </a:buClr>
              <a:buSzPct val="80000"/>
              <a:defRPr sz="2000">
                <a:solidFill>
                  <a:schemeClr val="tx2"/>
                </a:solidFill>
              </a:defRPr>
            </a:lvl4pPr>
            <a:lvl5pPr marL="1371600" indent="-274320">
              <a:spcBef>
                <a:spcPts val="0"/>
              </a:spcBef>
              <a:spcAft>
                <a:spcPts val="600"/>
              </a:spcAft>
              <a:buClr>
                <a:schemeClr val="accent4"/>
              </a:buClr>
              <a:buSzPct val="80000"/>
              <a:defRPr sz="20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4">
            <a:extLst>
              <a:ext uri="{FF2B5EF4-FFF2-40B4-BE49-F238E27FC236}">
                <a16:creationId xmlns:a16="http://schemas.microsoft.com/office/drawing/2014/main" id="{2B5D2762-E745-7247-A3C4-D841ECA7DB6B}"/>
              </a:ext>
            </a:extLst>
          </p:cNvPr>
          <p:cNvSpPr>
            <a:spLocks noGrp="1"/>
          </p:cNvSpPr>
          <p:nvPr>
            <p:ph type="sldNum" sz="quarter" idx="13"/>
          </p:nvPr>
        </p:nvSpPr>
        <p:spPr/>
        <p:txBody>
          <a:bodyPr/>
          <a:lstStyle/>
          <a:p>
            <a:fld id="{1B4AE991-82FD-D542-8F29-3B7AE9B04408}" type="slidenum">
              <a:rPr lang="en-US" smtClean="0"/>
              <a:pPr/>
              <a:t>‹#›</a:t>
            </a:fld>
            <a:endParaRPr lang="en-US" dirty="0"/>
          </a:p>
        </p:txBody>
      </p:sp>
    </p:spTree>
    <p:extLst>
      <p:ext uri="{BB962C8B-B14F-4D97-AF65-F5344CB8AC3E}">
        <p14:creationId xmlns:p14="http://schemas.microsoft.com/office/powerpoint/2010/main" val="74455997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1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One-line Title </a:t>
            </a:r>
          </a:p>
        </p:txBody>
      </p:sp>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59E3E2AC-ACB3-5544-BE29-32D30D23532C}" type="slidenum">
              <a:rPr lang="en-US" smtClean="0"/>
              <a:pPr/>
              <a:t>‹#›</a:t>
            </a:fld>
            <a:r>
              <a:rPr lang="en-US" dirty="0"/>
              <a:t> </a:t>
            </a:r>
          </a:p>
        </p:txBody>
      </p:sp>
      <p:sp>
        <p:nvSpPr>
          <p:cNvPr id="7" name="Text Placeholder 6"/>
          <p:cNvSpPr>
            <a:spLocks noGrp="1"/>
          </p:cNvSpPr>
          <p:nvPr>
            <p:ph type="body" sz="quarter" idx="12" hasCustomPrompt="1"/>
          </p:nvPr>
        </p:nvSpPr>
        <p:spPr>
          <a:xfrm>
            <a:off x="274638" y="837222"/>
            <a:ext cx="11687238" cy="669845"/>
          </a:xfrm>
          <a:prstGeom prst="rect">
            <a:avLst/>
          </a:prstGeom>
        </p:spPr>
        <p:txBody>
          <a:bodyPr lIns="0"/>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Two-line Subtitle </a:t>
            </a:r>
          </a:p>
        </p:txBody>
      </p:sp>
    </p:spTree>
    <p:extLst>
      <p:ext uri="{BB962C8B-B14F-4D97-AF65-F5344CB8AC3E}">
        <p14:creationId xmlns:p14="http://schemas.microsoft.com/office/powerpoint/2010/main" val="38981418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12192000" cy="877163"/>
          </a:xfrm>
          <a:prstGeom prst="rect">
            <a:avLst/>
          </a:prstGeom>
        </p:spPr>
        <p:txBody>
          <a:bodyPr bIns="182880"/>
          <a:lstStyle>
            <a:lvl1pPr>
              <a:defRPr baseline="0"/>
            </a:lvl1pPr>
          </a:lstStyle>
          <a:p>
            <a:r>
              <a:rPr lang="en-US" dirty="0"/>
              <a:t>One-line Title </a:t>
            </a:r>
          </a:p>
        </p:txBody>
      </p:sp>
      <p:sp>
        <p:nvSpPr>
          <p:cNvPr id="7" name="Text Placeholder 6"/>
          <p:cNvSpPr>
            <a:spLocks noGrp="1"/>
          </p:cNvSpPr>
          <p:nvPr>
            <p:ph type="body" sz="quarter" idx="12" hasCustomPrompt="1"/>
          </p:nvPr>
        </p:nvSpPr>
        <p:spPr>
          <a:xfrm>
            <a:off x="0" y="837222"/>
            <a:ext cx="12192000" cy="477054"/>
          </a:xfrm>
          <a:prstGeom prst="rect">
            <a:avLst/>
          </a:prstGeom>
          <a:solidFill>
            <a:schemeClr val="bg1"/>
          </a:solid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3" name="Footer Placeholder 2"/>
          <p:cNvSpPr>
            <a:spLocks noGrp="1"/>
          </p:cNvSpPr>
          <p:nvPr>
            <p:ph type="ftr" sz="quarter" idx="10"/>
          </p:nvPr>
        </p:nvSpPr>
        <p:spPr/>
        <p:txBody>
          <a:bodyPr/>
          <a:lstStyle/>
          <a:p>
            <a:endParaRPr lang="en-US" dirty="0"/>
          </a:p>
        </p:txBody>
      </p:sp>
      <p:sp>
        <p:nvSpPr>
          <p:cNvPr id="4" name="Slide Number Placeholder 3">
            <a:extLst>
              <a:ext uri="{FF2B5EF4-FFF2-40B4-BE49-F238E27FC236}">
                <a16:creationId xmlns:a16="http://schemas.microsoft.com/office/drawing/2014/main" id="{557BD384-6A3F-3C4C-AEFA-B9A8CECBEB94}"/>
              </a:ext>
              <a:ext uri="{C183D7F6-B498-43B3-948B-1728B52AA6E4}">
                <adec:decorative xmlns:adec="http://schemas.microsoft.com/office/drawing/2017/decorative" val="1"/>
              </a:ext>
            </a:extLst>
          </p:cNvPr>
          <p:cNvSpPr>
            <a:spLocks noGrp="1"/>
          </p:cNvSpPr>
          <p:nvPr>
            <p:ph type="sldNum" sz="quarter" idx="13"/>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167788958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userDrawn="1">
  <p:cSld name="Opening Slide">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306161" y="2725570"/>
            <a:ext cx="3568700" cy="1397000"/>
          </a:xfrm>
          <a:prstGeom prst="rect">
            <a:avLst/>
          </a:prstGeom>
          <a:noFill/>
          <a:ln>
            <a:noFill/>
          </a:ln>
        </p:spPr>
      </p:pic>
    </p:spTree>
    <p:custDataLst>
      <p:tags r:id="rId1"/>
    </p:custDataLst>
    <p:extLst>
      <p:ext uri="{BB962C8B-B14F-4D97-AF65-F5344CB8AC3E}">
        <p14:creationId xmlns:p14="http://schemas.microsoft.com/office/powerpoint/2010/main" val="271273298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userDrawn="1">
  <p:cSld name="1_Option 1: Title Slid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biLevel thresh="75000"/>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a:ext>
            </a:extLst>
          </a:blip>
          <a:stretch>
            <a:fillRect/>
          </a:stretch>
        </p:blipFill>
        <p:spPr>
          <a:xfrm>
            <a:off x="4306161" y="2725570"/>
            <a:ext cx="3568700" cy="1397000"/>
          </a:xfrm>
          <a:prstGeom prst="rect">
            <a:avLst/>
          </a:prstGeom>
          <a:noFill/>
          <a:ln>
            <a:noFill/>
          </a:ln>
        </p:spPr>
      </p:pic>
    </p:spTree>
    <p:extLst>
      <p:ext uri="{BB962C8B-B14F-4D97-AF65-F5344CB8AC3E}">
        <p14:creationId xmlns:p14="http://schemas.microsoft.com/office/powerpoint/2010/main" val="135374087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1_Option 2: Title Slide">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195CC77-469F-E044-94E9-1C6889CF3916}"/>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1245" t="27326" r="11027" b="28489"/>
          <a:stretch/>
        </p:blipFill>
        <p:spPr>
          <a:xfrm>
            <a:off x="10906124" y="6520564"/>
            <a:ext cx="1085851" cy="241301"/>
          </a:xfrm>
          <a:prstGeom prst="rect">
            <a:avLst/>
          </a:prstGeom>
        </p:spPr>
      </p:pic>
      <p:sp>
        <p:nvSpPr>
          <p:cNvPr id="3080" name="Rectangle 8"/>
          <p:cNvSpPr>
            <a:spLocks noGrp="1" noChangeArrowheads="1"/>
          </p:cNvSpPr>
          <p:nvPr userDrawn="1">
            <p:ph type="ctrTitle" hasCustomPrompt="1"/>
          </p:nvPr>
        </p:nvSpPr>
        <p:spPr>
          <a:xfrm>
            <a:off x="616689" y="1148316"/>
            <a:ext cx="10941150" cy="2251691"/>
          </a:xfrm>
          <a:prstGeom prst="rect">
            <a:avLst/>
          </a:prstGeom>
        </p:spPr>
        <p:txBody>
          <a:bodyPr vert="horz" wrap="square" lIns="91440" tIns="45720" rIns="91440" bIns="45720" anchor="b" anchorCtr="0">
            <a:noAutofit/>
          </a:bodyPr>
          <a:lstStyle>
            <a:lvl1pPr algn="ctr">
              <a:lnSpc>
                <a:spcPct val="100000"/>
              </a:lnSpc>
              <a:spcBef>
                <a:spcPts val="0"/>
              </a:spcBef>
              <a:defRPr sz="4400" b="0" cap="none" baseline="0">
                <a:solidFill>
                  <a:schemeClr val="tx1"/>
                </a:solidFill>
                <a:latin typeface="+mj-lt"/>
              </a:defRPr>
            </a:lvl1pPr>
          </a:lstStyle>
          <a:p>
            <a:r>
              <a:rPr lang="en-US" dirty="0"/>
              <a:t>Main Title Slide</a:t>
            </a:r>
          </a:p>
        </p:txBody>
      </p:sp>
      <p:sp>
        <p:nvSpPr>
          <p:cNvPr id="3081" name="Rectangle 9"/>
          <p:cNvSpPr>
            <a:spLocks noGrp="1" noChangeArrowheads="1"/>
          </p:cNvSpPr>
          <p:nvPr userDrawn="1">
            <p:ph type="subTitle" idx="1" hasCustomPrompt="1"/>
          </p:nvPr>
        </p:nvSpPr>
        <p:spPr>
          <a:xfrm>
            <a:off x="616689" y="3572344"/>
            <a:ext cx="10941150" cy="829535"/>
          </a:xfrm>
          <a:prstGeom prst="rect">
            <a:avLst/>
          </a:prstGeom>
        </p:spPr>
        <p:txBody>
          <a:bodyPr vert="horz" wrap="square" lIns="91440" tIns="45720" rIns="91440" bIns="45720" anchor="t" anchorCtr="0">
            <a:noAutofit/>
          </a:bodyPr>
          <a:lstStyle>
            <a:lvl1pPr marL="0" indent="0" algn="ctr">
              <a:lnSpc>
                <a:spcPct val="100000"/>
              </a:lnSpc>
              <a:spcBef>
                <a:spcPts val="0"/>
              </a:spcBef>
              <a:buFont typeface="Wingdings" pitchFamily="2" charset="2"/>
              <a:buNone/>
              <a:defRPr sz="1600" cap="none" spc="100" baseline="0">
                <a:solidFill>
                  <a:schemeClr val="tx2"/>
                </a:solidFill>
                <a:latin typeface="+mn-lt"/>
                <a:cs typeface="Arial" pitchFamily="34" charset="0"/>
              </a:defRPr>
            </a:lvl1pPr>
          </a:lstStyle>
          <a:p>
            <a:r>
              <a:rPr lang="en-US" dirty="0"/>
              <a:t>SUBTITLE </a:t>
            </a:r>
            <a:r>
              <a:rPr lang="mr-IN" dirty="0"/>
              <a:t>–</a:t>
            </a:r>
            <a:r>
              <a:rPr lang="en-US" dirty="0"/>
              <a:t> ALL CAPS, 1PT TRACKING</a:t>
            </a:r>
          </a:p>
        </p:txBody>
      </p:sp>
      <p:sp>
        <p:nvSpPr>
          <p:cNvPr id="6" name="Rectangle 5">
            <a:extLst>
              <a:ext uri="{C183D7F6-B498-43B3-948B-1728B52AA6E4}">
                <adec:decorative xmlns:adec="http://schemas.microsoft.com/office/drawing/2017/decorative" val="1"/>
              </a:ext>
            </a:extLst>
          </p:cNvPr>
          <p:cNvSpPr/>
          <p:nvPr userDrawn="1"/>
        </p:nvSpPr>
        <p:spPr>
          <a:xfrm>
            <a:off x="0" y="0"/>
            <a:ext cx="12192000" cy="45719"/>
          </a:xfrm>
          <a:prstGeom prst="rect">
            <a:avLst/>
          </a:prstGeom>
          <a:solidFill>
            <a:schemeClr val="accent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02690769"/>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Option 2: Title Slide">
    <p:bg>
      <p:bgPr>
        <a:solidFill>
          <a:schemeClr val="tx1"/>
        </a:solidFill>
        <a:effectLst/>
      </p:bgPr>
    </p:bg>
    <p:spTree>
      <p:nvGrpSpPr>
        <p:cNvPr id="1" name=""/>
        <p:cNvGrpSpPr/>
        <p:nvPr/>
      </p:nvGrpSpPr>
      <p:grpSpPr>
        <a:xfrm>
          <a:off x="0" y="0"/>
          <a:ext cx="0" cy="0"/>
          <a:chOff x="0" y="0"/>
          <a:chExt cx="0" cy="0"/>
        </a:xfrm>
      </p:grpSpPr>
      <p:pic>
        <p:nvPicPr>
          <p:cNvPr id="6" name="Picture 5" descr="A group of people smiling&#10;&#10;Description automatically generated with medium confidence">
            <a:extLst>
              <a:ext uri="{FF2B5EF4-FFF2-40B4-BE49-F238E27FC236}">
                <a16:creationId xmlns:a16="http://schemas.microsoft.com/office/drawing/2014/main" id="{23DA41A1-1405-AC46-83AD-D62DBC43FDD1}"/>
              </a:ext>
            </a:extLst>
          </p:cNvPr>
          <p:cNvPicPr>
            <a:picLocks noChangeAspect="1"/>
          </p:cNvPicPr>
          <p:nvPr userDrawn="1"/>
        </p:nvPicPr>
        <p:blipFill rotWithShape="1">
          <a:blip r:embed="rId2" cstate="print">
            <a:alphaModFix/>
            <a:extLst>
              <a:ext uri="{28A0092B-C50C-407E-A947-70E740481C1C}">
                <a14:useLocalDpi xmlns:a14="http://schemas.microsoft.com/office/drawing/2010/main"/>
              </a:ext>
            </a:extLst>
          </a:blip>
          <a:srcRect/>
          <a:stretch/>
        </p:blipFill>
        <p:spPr>
          <a:xfrm flipH="1">
            <a:off x="0" y="0"/>
            <a:ext cx="12192000" cy="6858000"/>
          </a:xfrm>
          <a:prstGeom prst="rect">
            <a:avLst/>
          </a:prstGeom>
          <a:gradFill>
            <a:gsLst>
              <a:gs pos="0">
                <a:srgbClr val="000000"/>
              </a:gs>
              <a:gs pos="100000">
                <a:srgbClr val="000000">
                  <a:alpha val="0"/>
                </a:srgbClr>
              </a:gs>
            </a:gsLst>
            <a:lin ang="16800000" scaled="0"/>
          </a:gradFill>
        </p:spPr>
      </p:pic>
      <p:sp>
        <p:nvSpPr>
          <p:cNvPr id="3" name="Rectangle 2">
            <a:extLst>
              <a:ext uri="{FF2B5EF4-FFF2-40B4-BE49-F238E27FC236}">
                <a16:creationId xmlns:a16="http://schemas.microsoft.com/office/drawing/2014/main" id="{D90608CB-E1B2-954A-86EF-7B99D8CDC532}"/>
              </a:ext>
            </a:extLst>
          </p:cNvPr>
          <p:cNvSpPr/>
          <p:nvPr userDrawn="1"/>
        </p:nvSpPr>
        <p:spPr>
          <a:xfrm>
            <a:off x="0" y="0"/>
            <a:ext cx="12192000" cy="6858000"/>
          </a:xfrm>
          <a:prstGeom prst="rect">
            <a:avLst/>
          </a:prstGeom>
          <a:gradFill>
            <a:gsLst>
              <a:gs pos="15000">
                <a:srgbClr val="000000"/>
              </a:gs>
              <a:gs pos="100000">
                <a:srgbClr val="000000">
                  <a:alpha val="0"/>
                </a:srgbClr>
              </a:gs>
            </a:gsLst>
            <a:lin ang="17400000" scaled="0"/>
          </a:gra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76F07B0F-1CD6-A04F-B6E7-10B4FBA49608}"/>
              </a:ext>
            </a:extLst>
          </p:cNvPr>
          <p:cNvPicPr>
            <a:picLocks noChangeAspect="1"/>
          </p:cNvPicPr>
          <p:nvPr userDrawn="1"/>
        </p:nvPicPr>
        <p:blipFill>
          <a:blip r:embed="rId3">
            <a:biLevel thresh="25000"/>
            <a:extLst>
              <a:ext uri="{28A0092B-C50C-407E-A947-70E740481C1C}">
                <a14:useLocalDpi xmlns:a14="http://schemas.microsoft.com/office/drawing/2010/main"/>
              </a:ext>
            </a:extLst>
          </a:blip>
          <a:stretch>
            <a:fillRect/>
          </a:stretch>
        </p:blipFill>
        <p:spPr>
          <a:xfrm>
            <a:off x="10933176" y="6459289"/>
            <a:ext cx="1028700" cy="190500"/>
          </a:xfrm>
          <a:prstGeom prst="rect">
            <a:avLst/>
          </a:prstGeom>
        </p:spPr>
      </p:pic>
      <p:sp>
        <p:nvSpPr>
          <p:cNvPr id="3080" name="Rectangle 8"/>
          <p:cNvSpPr>
            <a:spLocks noGrp="1" noChangeArrowheads="1"/>
          </p:cNvSpPr>
          <p:nvPr userDrawn="1">
            <p:ph type="ctrTitle" hasCustomPrompt="1"/>
          </p:nvPr>
        </p:nvSpPr>
        <p:spPr>
          <a:xfrm>
            <a:off x="616689" y="1148316"/>
            <a:ext cx="10941150" cy="2251691"/>
          </a:xfrm>
          <a:prstGeom prst="rect">
            <a:avLst/>
          </a:prstGeom>
        </p:spPr>
        <p:txBody>
          <a:bodyPr vert="horz" wrap="square" lIns="91440" tIns="45720" rIns="91440" bIns="45720" anchor="b" anchorCtr="0">
            <a:noAutofit/>
          </a:bodyPr>
          <a:lstStyle>
            <a:lvl1pPr algn="ctr">
              <a:lnSpc>
                <a:spcPct val="100000"/>
              </a:lnSpc>
              <a:spcBef>
                <a:spcPts val="0"/>
              </a:spcBef>
              <a:defRPr sz="4400" b="0" cap="none" baseline="0">
                <a:solidFill>
                  <a:schemeClr val="bg1"/>
                </a:solidFill>
                <a:latin typeface="+mj-lt"/>
              </a:defRPr>
            </a:lvl1pPr>
          </a:lstStyle>
          <a:p>
            <a:r>
              <a:rPr lang="en-US" dirty="0"/>
              <a:t>Main Title Slide</a:t>
            </a:r>
          </a:p>
        </p:txBody>
      </p:sp>
      <p:sp>
        <p:nvSpPr>
          <p:cNvPr id="3081" name="Rectangle 9"/>
          <p:cNvSpPr>
            <a:spLocks noGrp="1" noChangeArrowheads="1"/>
          </p:cNvSpPr>
          <p:nvPr userDrawn="1">
            <p:ph type="subTitle" idx="1" hasCustomPrompt="1"/>
          </p:nvPr>
        </p:nvSpPr>
        <p:spPr>
          <a:xfrm>
            <a:off x="616689" y="3572344"/>
            <a:ext cx="10941150" cy="829535"/>
          </a:xfrm>
          <a:prstGeom prst="rect">
            <a:avLst/>
          </a:prstGeom>
        </p:spPr>
        <p:txBody>
          <a:bodyPr vert="horz" wrap="square" lIns="91440" tIns="45720" rIns="91440" bIns="45720" anchor="t" anchorCtr="0">
            <a:noAutofit/>
          </a:bodyPr>
          <a:lstStyle>
            <a:lvl1pPr marL="0" indent="0" algn="ctr">
              <a:lnSpc>
                <a:spcPct val="100000"/>
              </a:lnSpc>
              <a:spcBef>
                <a:spcPts val="0"/>
              </a:spcBef>
              <a:buFont typeface="Wingdings" pitchFamily="2" charset="2"/>
              <a:buNone/>
              <a:defRPr sz="1600" cap="none" spc="100" baseline="0">
                <a:solidFill>
                  <a:schemeClr val="accent6"/>
                </a:solidFill>
                <a:latin typeface="+mn-lt"/>
                <a:cs typeface="Arial" pitchFamily="34" charset="0"/>
              </a:defRPr>
            </a:lvl1pPr>
          </a:lstStyle>
          <a:p>
            <a:r>
              <a:rPr lang="en-US" dirty="0"/>
              <a:t>SUBTITLE </a:t>
            </a:r>
            <a:r>
              <a:rPr lang="mr-IN" dirty="0"/>
              <a:t>–</a:t>
            </a:r>
            <a:r>
              <a:rPr lang="en-US" dirty="0"/>
              <a:t> ALL CAPS, 1PT TRACKING</a:t>
            </a:r>
          </a:p>
        </p:txBody>
      </p:sp>
    </p:spTree>
    <p:extLst>
      <p:ext uri="{BB962C8B-B14F-4D97-AF65-F5344CB8AC3E}">
        <p14:creationId xmlns:p14="http://schemas.microsoft.com/office/powerpoint/2010/main" val="20854819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4_Option 1: Section Divid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85E5803-0D01-D94F-8B75-64CE25D3050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21159"/>
          <a:stretch/>
        </p:blipFill>
        <p:spPr>
          <a:xfrm>
            <a:off x="3518369" y="-4667"/>
            <a:ext cx="8673632" cy="6413500"/>
          </a:xfrm>
          <a:prstGeom prst="rect">
            <a:avLst/>
          </a:prstGeom>
        </p:spPr>
      </p:pic>
      <p:sp>
        <p:nvSpPr>
          <p:cNvPr id="2" name="Parallelogram 1">
            <a:extLst>
              <a:ext uri="{FF2B5EF4-FFF2-40B4-BE49-F238E27FC236}">
                <a16:creationId xmlns:a16="http://schemas.microsoft.com/office/drawing/2014/main" id="{C4FA14DA-1153-FA47-8CB7-3D75FE51AD15}"/>
              </a:ext>
              <a:ext uri="{C183D7F6-B498-43B3-948B-1728B52AA6E4}">
                <adec:decorative xmlns:adec="http://schemas.microsoft.com/office/drawing/2017/decorative" val="1"/>
              </a:ext>
            </a:extLst>
          </p:cNvPr>
          <p:cNvSpPr/>
          <p:nvPr userDrawn="1"/>
        </p:nvSpPr>
        <p:spPr bwMode="auto">
          <a:xfrm>
            <a:off x="3724020" y="-4667"/>
            <a:ext cx="2619632" cy="6400800"/>
          </a:xfrm>
          <a:prstGeom prst="parallelogram">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a:extLst>
              <a:ext uri="{FF2B5EF4-FFF2-40B4-BE49-F238E27FC236}">
                <a16:creationId xmlns:a16="http://schemas.microsoft.com/office/drawing/2014/main" id="{449998B9-C735-1542-BE02-B6666839110B}"/>
              </a:ext>
              <a:ext uri="{C183D7F6-B498-43B3-948B-1728B52AA6E4}">
                <adec:decorative xmlns:adec="http://schemas.microsoft.com/office/drawing/2017/decorative" val="1"/>
              </a:ext>
            </a:extLst>
          </p:cNvPr>
          <p:cNvCxnSpPr/>
          <p:nvPr userDrawn="1"/>
        </p:nvCxnSpPr>
        <p:spPr>
          <a:xfrm>
            <a:off x="293919" y="2841554"/>
            <a:ext cx="599609"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0" name="Rectangle 8">
            <a:extLst>
              <a:ext uri="{FF2B5EF4-FFF2-40B4-BE49-F238E27FC236}">
                <a16:creationId xmlns:a16="http://schemas.microsoft.com/office/drawing/2014/main" id="{EB7D9395-8F84-0E4F-A980-A4D9252FDC65}"/>
              </a:ext>
            </a:extLst>
          </p:cNvPr>
          <p:cNvSpPr>
            <a:spLocks noGrp="1" noChangeArrowheads="1"/>
          </p:cNvSpPr>
          <p:nvPr>
            <p:ph type="ctrTitle" hasCustomPrompt="1"/>
          </p:nvPr>
        </p:nvSpPr>
        <p:spPr>
          <a:xfrm>
            <a:off x="0" y="2841554"/>
            <a:ext cx="5591331" cy="799112"/>
          </a:xfrm>
          <a:prstGeom prst="rect">
            <a:avLst/>
          </a:prstGeom>
        </p:spPr>
        <p:txBody>
          <a:bodyPr vert="horz" wrap="square" lIns="320040" tIns="45720" rIns="91440" bIns="45720" anchor="b" anchorCtr="0">
            <a:noAutofit/>
          </a:bodyPr>
          <a:lstStyle>
            <a:lvl1pPr>
              <a:lnSpc>
                <a:spcPct val="100000"/>
              </a:lnSpc>
              <a:spcBef>
                <a:spcPts val="0"/>
              </a:spcBef>
              <a:defRPr sz="3600" b="0" cap="none" baseline="0">
                <a:solidFill>
                  <a:schemeClr val="tx1"/>
                </a:solidFill>
                <a:latin typeface="+mj-lt"/>
              </a:defRPr>
            </a:lvl1pPr>
          </a:lstStyle>
          <a:p>
            <a:r>
              <a:rPr lang="en-US" dirty="0"/>
              <a:t>Click to Insert Title</a:t>
            </a:r>
          </a:p>
        </p:txBody>
      </p:sp>
      <p:sp>
        <p:nvSpPr>
          <p:cNvPr id="11" name="Rectangle 9">
            <a:extLst>
              <a:ext uri="{FF2B5EF4-FFF2-40B4-BE49-F238E27FC236}">
                <a16:creationId xmlns:a16="http://schemas.microsoft.com/office/drawing/2014/main" id="{0A31A22A-9A87-3541-9476-E52DA2CB0994}"/>
              </a:ext>
            </a:extLst>
          </p:cNvPr>
          <p:cNvSpPr>
            <a:spLocks noGrp="1" noChangeArrowheads="1"/>
          </p:cNvSpPr>
          <p:nvPr>
            <p:ph type="subTitle" idx="1" hasCustomPrompt="1"/>
          </p:nvPr>
        </p:nvSpPr>
        <p:spPr>
          <a:xfrm>
            <a:off x="0" y="3826265"/>
            <a:ext cx="5591331" cy="584775"/>
          </a:xfrm>
          <a:prstGeom prst="rect">
            <a:avLst/>
          </a:prstGeom>
        </p:spPr>
        <p:txBody>
          <a:bodyPr vert="horz" wrap="square" lIns="320040" tIns="45720" rIns="91440" bIns="45720" anchor="t" anchorCtr="0">
            <a:noAutofit/>
          </a:bodyPr>
          <a:lstStyle>
            <a:lvl1pPr marL="0" indent="0">
              <a:lnSpc>
                <a:spcPct val="100000"/>
              </a:lnSpc>
              <a:spcBef>
                <a:spcPts val="0"/>
              </a:spcBef>
              <a:buFont typeface="Wingdings" pitchFamily="2" charset="2"/>
              <a:buNone/>
              <a:defRPr sz="1600" b="0" cap="none" spc="100" baseline="0">
                <a:solidFill>
                  <a:schemeClr val="tx2"/>
                </a:solidFill>
                <a:latin typeface="+mn-lt"/>
                <a:cs typeface="Arial" pitchFamily="34" charset="0"/>
              </a:defRPr>
            </a:lvl1pPr>
          </a:lstStyle>
          <a:p>
            <a:r>
              <a:rPr lang="en-US" dirty="0"/>
              <a:t>SUBTITLE </a:t>
            </a:r>
            <a:r>
              <a:rPr lang="mr-IN" dirty="0"/>
              <a:t>–</a:t>
            </a:r>
            <a:r>
              <a:rPr lang="en-US" dirty="0"/>
              <a:t> ALL CAPS, TRACKING AT 1 PT  </a:t>
            </a:r>
          </a:p>
        </p:txBody>
      </p:sp>
      <p:sp>
        <p:nvSpPr>
          <p:cNvPr id="4" name="Slide Number Placeholder 3">
            <a:extLst>
              <a:ext uri="{FF2B5EF4-FFF2-40B4-BE49-F238E27FC236}">
                <a16:creationId xmlns:a16="http://schemas.microsoft.com/office/drawing/2014/main" id="{76933D53-45C0-034B-A999-0D1AF6D6CCB7}"/>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18005928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6_Option 1: Section Divid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85E5803-0D01-D94F-8B75-64CE25D3050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5591331" y="-4667"/>
            <a:ext cx="6600669" cy="6413500"/>
          </a:xfrm>
          <a:prstGeom prst="rect">
            <a:avLst/>
          </a:prstGeom>
        </p:spPr>
      </p:pic>
      <p:sp>
        <p:nvSpPr>
          <p:cNvPr id="2" name="Parallelogram 1">
            <a:extLst>
              <a:ext uri="{FF2B5EF4-FFF2-40B4-BE49-F238E27FC236}">
                <a16:creationId xmlns:a16="http://schemas.microsoft.com/office/drawing/2014/main" id="{C4FA14DA-1153-FA47-8CB7-3D75FE51AD15}"/>
              </a:ext>
              <a:ext uri="{C183D7F6-B498-43B3-948B-1728B52AA6E4}">
                <adec:decorative xmlns:adec="http://schemas.microsoft.com/office/drawing/2017/decorative" val="1"/>
              </a:ext>
            </a:extLst>
          </p:cNvPr>
          <p:cNvSpPr/>
          <p:nvPr userDrawn="1"/>
        </p:nvSpPr>
        <p:spPr bwMode="auto">
          <a:xfrm>
            <a:off x="3724020" y="-4667"/>
            <a:ext cx="2619632" cy="6400800"/>
          </a:xfrm>
          <a:prstGeom prst="parallelogram">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a:extLst>
              <a:ext uri="{FF2B5EF4-FFF2-40B4-BE49-F238E27FC236}">
                <a16:creationId xmlns:a16="http://schemas.microsoft.com/office/drawing/2014/main" id="{449998B9-C735-1542-BE02-B6666839110B}"/>
              </a:ext>
              <a:ext uri="{C183D7F6-B498-43B3-948B-1728B52AA6E4}">
                <adec:decorative xmlns:adec="http://schemas.microsoft.com/office/drawing/2017/decorative" val="1"/>
              </a:ext>
            </a:extLst>
          </p:cNvPr>
          <p:cNvCxnSpPr/>
          <p:nvPr userDrawn="1"/>
        </p:nvCxnSpPr>
        <p:spPr>
          <a:xfrm>
            <a:off x="293919" y="2841554"/>
            <a:ext cx="599609"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0" name="Rectangle 8">
            <a:extLst>
              <a:ext uri="{FF2B5EF4-FFF2-40B4-BE49-F238E27FC236}">
                <a16:creationId xmlns:a16="http://schemas.microsoft.com/office/drawing/2014/main" id="{EB7D9395-8F84-0E4F-A980-A4D9252FDC65}"/>
              </a:ext>
            </a:extLst>
          </p:cNvPr>
          <p:cNvSpPr>
            <a:spLocks noGrp="1" noChangeArrowheads="1"/>
          </p:cNvSpPr>
          <p:nvPr>
            <p:ph type="ctrTitle" hasCustomPrompt="1"/>
          </p:nvPr>
        </p:nvSpPr>
        <p:spPr>
          <a:xfrm>
            <a:off x="0" y="2841554"/>
            <a:ext cx="5591331" cy="799112"/>
          </a:xfrm>
          <a:prstGeom prst="rect">
            <a:avLst/>
          </a:prstGeom>
        </p:spPr>
        <p:txBody>
          <a:bodyPr vert="horz" wrap="square" lIns="320040" tIns="45720" rIns="91440" bIns="45720" anchor="b" anchorCtr="0">
            <a:noAutofit/>
          </a:bodyPr>
          <a:lstStyle>
            <a:lvl1pPr>
              <a:lnSpc>
                <a:spcPct val="100000"/>
              </a:lnSpc>
              <a:spcBef>
                <a:spcPts val="0"/>
              </a:spcBef>
              <a:defRPr sz="3600" b="0" cap="none" baseline="0">
                <a:solidFill>
                  <a:schemeClr val="tx1"/>
                </a:solidFill>
                <a:latin typeface="+mj-lt"/>
              </a:defRPr>
            </a:lvl1pPr>
          </a:lstStyle>
          <a:p>
            <a:r>
              <a:rPr lang="en-US" dirty="0"/>
              <a:t>Click to Insert Title</a:t>
            </a:r>
          </a:p>
        </p:txBody>
      </p:sp>
      <p:sp>
        <p:nvSpPr>
          <p:cNvPr id="11" name="Rectangle 9">
            <a:extLst>
              <a:ext uri="{FF2B5EF4-FFF2-40B4-BE49-F238E27FC236}">
                <a16:creationId xmlns:a16="http://schemas.microsoft.com/office/drawing/2014/main" id="{0A31A22A-9A87-3541-9476-E52DA2CB0994}"/>
              </a:ext>
            </a:extLst>
          </p:cNvPr>
          <p:cNvSpPr>
            <a:spLocks noGrp="1" noChangeArrowheads="1"/>
          </p:cNvSpPr>
          <p:nvPr>
            <p:ph type="subTitle" idx="1" hasCustomPrompt="1"/>
          </p:nvPr>
        </p:nvSpPr>
        <p:spPr>
          <a:xfrm>
            <a:off x="0" y="3826265"/>
            <a:ext cx="5591331" cy="584775"/>
          </a:xfrm>
          <a:prstGeom prst="rect">
            <a:avLst/>
          </a:prstGeom>
        </p:spPr>
        <p:txBody>
          <a:bodyPr vert="horz" wrap="square" lIns="320040" tIns="45720" rIns="91440" bIns="45720" anchor="t" anchorCtr="0">
            <a:noAutofit/>
          </a:bodyPr>
          <a:lstStyle>
            <a:lvl1pPr marL="0" indent="0">
              <a:lnSpc>
                <a:spcPct val="100000"/>
              </a:lnSpc>
              <a:spcBef>
                <a:spcPts val="0"/>
              </a:spcBef>
              <a:buFont typeface="Wingdings" pitchFamily="2" charset="2"/>
              <a:buNone/>
              <a:defRPr sz="1600" b="0" cap="none" spc="100" baseline="0">
                <a:solidFill>
                  <a:schemeClr val="tx2"/>
                </a:solidFill>
                <a:latin typeface="+mn-lt"/>
                <a:cs typeface="Arial" pitchFamily="34" charset="0"/>
              </a:defRPr>
            </a:lvl1pPr>
          </a:lstStyle>
          <a:p>
            <a:r>
              <a:rPr lang="en-US" dirty="0"/>
              <a:t>SUBTITLE </a:t>
            </a:r>
            <a:r>
              <a:rPr lang="mr-IN" dirty="0"/>
              <a:t>–</a:t>
            </a:r>
            <a:r>
              <a:rPr lang="en-US" dirty="0"/>
              <a:t> ALL CAPS, TRACKING AT 1 PT  </a:t>
            </a:r>
          </a:p>
        </p:txBody>
      </p:sp>
      <p:sp>
        <p:nvSpPr>
          <p:cNvPr id="4" name="Slide Number Placeholder 3">
            <a:extLst>
              <a:ext uri="{FF2B5EF4-FFF2-40B4-BE49-F238E27FC236}">
                <a16:creationId xmlns:a16="http://schemas.microsoft.com/office/drawing/2014/main" id="{76933D53-45C0-034B-A999-0D1AF6D6CCB7}"/>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330626769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0_Option 1: Section Divider">
    <p:spTree>
      <p:nvGrpSpPr>
        <p:cNvPr id="1" name=""/>
        <p:cNvGrpSpPr/>
        <p:nvPr/>
      </p:nvGrpSpPr>
      <p:grpSpPr>
        <a:xfrm>
          <a:off x="0" y="0"/>
          <a:ext cx="0" cy="0"/>
          <a:chOff x="0" y="0"/>
          <a:chExt cx="0" cy="0"/>
        </a:xfrm>
      </p:grpSpPr>
      <p:sp>
        <p:nvSpPr>
          <p:cNvPr id="2" name="Parallelogram 1">
            <a:extLst>
              <a:ext uri="{FF2B5EF4-FFF2-40B4-BE49-F238E27FC236}">
                <a16:creationId xmlns:a16="http://schemas.microsoft.com/office/drawing/2014/main" id="{C4FA14DA-1153-FA47-8CB7-3D75FE51AD15}"/>
              </a:ext>
              <a:ext uri="{C183D7F6-B498-43B3-948B-1728B52AA6E4}">
                <adec:decorative xmlns:adec="http://schemas.microsoft.com/office/drawing/2017/decorative" val="1"/>
              </a:ext>
            </a:extLst>
          </p:cNvPr>
          <p:cNvSpPr/>
          <p:nvPr userDrawn="1"/>
        </p:nvSpPr>
        <p:spPr bwMode="auto">
          <a:xfrm>
            <a:off x="4912152" y="0"/>
            <a:ext cx="2619632" cy="6400800"/>
          </a:xfrm>
          <a:prstGeom prst="parallelogram">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BC9F110-2C80-5842-8F76-B9CDBDEF81DE}"/>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73"/>
          <a:stretch/>
        </p:blipFill>
        <p:spPr>
          <a:xfrm flipH="1">
            <a:off x="5805680" y="-4667"/>
            <a:ext cx="6386320" cy="6413500"/>
          </a:xfrm>
          <a:prstGeom prst="rect">
            <a:avLst/>
          </a:prstGeom>
        </p:spPr>
      </p:pic>
      <p:cxnSp>
        <p:nvCxnSpPr>
          <p:cNvPr id="15" name="Straight Connector 14">
            <a:extLst>
              <a:ext uri="{FF2B5EF4-FFF2-40B4-BE49-F238E27FC236}">
                <a16:creationId xmlns:a16="http://schemas.microsoft.com/office/drawing/2014/main" id="{31E94920-9127-E545-8E4F-0A1D6021E098}"/>
              </a:ext>
              <a:ext uri="{C183D7F6-B498-43B3-948B-1728B52AA6E4}">
                <adec:decorative xmlns:adec="http://schemas.microsoft.com/office/drawing/2017/decorative" val="1"/>
              </a:ext>
            </a:extLst>
          </p:cNvPr>
          <p:cNvCxnSpPr/>
          <p:nvPr userDrawn="1"/>
        </p:nvCxnSpPr>
        <p:spPr>
          <a:xfrm>
            <a:off x="293919" y="2841554"/>
            <a:ext cx="599609"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3" name="Rectangle 8">
            <a:extLst>
              <a:ext uri="{FF2B5EF4-FFF2-40B4-BE49-F238E27FC236}">
                <a16:creationId xmlns:a16="http://schemas.microsoft.com/office/drawing/2014/main" id="{A29B0429-38F6-0D41-92F7-5B07E03CBE86}"/>
              </a:ext>
            </a:extLst>
          </p:cNvPr>
          <p:cNvSpPr>
            <a:spLocks noGrp="1" noChangeArrowheads="1"/>
          </p:cNvSpPr>
          <p:nvPr>
            <p:ph type="ctrTitle" hasCustomPrompt="1"/>
          </p:nvPr>
        </p:nvSpPr>
        <p:spPr>
          <a:xfrm>
            <a:off x="0" y="2841554"/>
            <a:ext cx="5591331" cy="799112"/>
          </a:xfrm>
          <a:prstGeom prst="rect">
            <a:avLst/>
          </a:prstGeom>
        </p:spPr>
        <p:txBody>
          <a:bodyPr vert="horz" wrap="square" lIns="320040" tIns="45720" rIns="91440" bIns="45720" anchor="b" anchorCtr="0">
            <a:noAutofit/>
          </a:bodyPr>
          <a:lstStyle>
            <a:lvl1pPr>
              <a:lnSpc>
                <a:spcPct val="100000"/>
              </a:lnSpc>
              <a:spcBef>
                <a:spcPts val="0"/>
              </a:spcBef>
              <a:defRPr sz="3600" b="0" cap="none" baseline="0">
                <a:solidFill>
                  <a:schemeClr val="tx1"/>
                </a:solidFill>
                <a:latin typeface="+mj-lt"/>
              </a:defRPr>
            </a:lvl1pPr>
          </a:lstStyle>
          <a:p>
            <a:r>
              <a:rPr lang="en-US" dirty="0"/>
              <a:t>Click to Insert Title</a:t>
            </a:r>
          </a:p>
        </p:txBody>
      </p:sp>
      <p:sp>
        <p:nvSpPr>
          <p:cNvPr id="14" name="Rectangle 9">
            <a:extLst>
              <a:ext uri="{FF2B5EF4-FFF2-40B4-BE49-F238E27FC236}">
                <a16:creationId xmlns:a16="http://schemas.microsoft.com/office/drawing/2014/main" id="{9A4B9128-D108-7146-8813-47162A03DA6B}"/>
              </a:ext>
            </a:extLst>
          </p:cNvPr>
          <p:cNvSpPr>
            <a:spLocks noGrp="1" noChangeArrowheads="1"/>
          </p:cNvSpPr>
          <p:nvPr>
            <p:ph type="subTitle" idx="1" hasCustomPrompt="1"/>
          </p:nvPr>
        </p:nvSpPr>
        <p:spPr>
          <a:xfrm>
            <a:off x="0" y="3826265"/>
            <a:ext cx="5591331" cy="584775"/>
          </a:xfrm>
          <a:prstGeom prst="rect">
            <a:avLst/>
          </a:prstGeom>
        </p:spPr>
        <p:txBody>
          <a:bodyPr vert="horz" wrap="square" lIns="320040" tIns="45720" rIns="91440" bIns="45720" anchor="t" anchorCtr="0">
            <a:noAutofit/>
          </a:bodyPr>
          <a:lstStyle>
            <a:lvl1pPr marL="0" indent="0">
              <a:lnSpc>
                <a:spcPct val="100000"/>
              </a:lnSpc>
              <a:spcBef>
                <a:spcPts val="0"/>
              </a:spcBef>
              <a:buFont typeface="Wingdings" pitchFamily="2" charset="2"/>
              <a:buNone/>
              <a:defRPr sz="1600" b="0" cap="none" spc="100" baseline="0">
                <a:solidFill>
                  <a:schemeClr val="tx2"/>
                </a:solidFill>
                <a:latin typeface="+mn-lt"/>
                <a:cs typeface="Arial" pitchFamily="34" charset="0"/>
              </a:defRPr>
            </a:lvl1pPr>
          </a:lstStyle>
          <a:p>
            <a:r>
              <a:rPr lang="en-US" dirty="0"/>
              <a:t>SUBTITLE </a:t>
            </a:r>
            <a:r>
              <a:rPr lang="mr-IN" dirty="0"/>
              <a:t>–</a:t>
            </a:r>
            <a:r>
              <a:rPr lang="en-US" dirty="0"/>
              <a:t> ALL CAPS, TRACKING AT 1 PT  </a:t>
            </a:r>
          </a:p>
        </p:txBody>
      </p:sp>
      <p:sp>
        <p:nvSpPr>
          <p:cNvPr id="5" name="Slide Number Placeholder 4">
            <a:extLst>
              <a:ext uri="{FF2B5EF4-FFF2-40B4-BE49-F238E27FC236}">
                <a16:creationId xmlns:a16="http://schemas.microsoft.com/office/drawing/2014/main" id="{9D20D79E-3C3D-5444-A226-8A5D2858F954}"/>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392789095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5_Option 1: Section Divid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75449D5-8DFD-974A-9C43-347D20D4C0D8}"/>
              </a:ext>
              <a:ext uri="{C183D7F6-B498-43B3-948B-1728B52AA6E4}">
                <adec:decorative xmlns:adec="http://schemas.microsoft.com/office/drawing/2017/decorative" val="1"/>
              </a:ext>
            </a:extLst>
          </p:cNvPr>
          <p:cNvSpPr/>
          <p:nvPr userDrawn="1"/>
        </p:nvSpPr>
        <p:spPr>
          <a:xfrm>
            <a:off x="-1" y="0"/>
            <a:ext cx="7236823" cy="6478361"/>
          </a:xfrm>
          <a:prstGeom prst="rect">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D3523F93-E23D-3049-9612-B17EC52AAC5E}"/>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rot="10800000" flipV="1">
            <a:off x="5374105" y="431074"/>
            <a:ext cx="6817894" cy="5597312"/>
          </a:xfrm>
          <a:prstGeom prst="rect">
            <a:avLst/>
          </a:prstGeom>
        </p:spPr>
      </p:pic>
      <p:sp>
        <p:nvSpPr>
          <p:cNvPr id="8" name="Rectangle 8"/>
          <p:cNvSpPr>
            <a:spLocks noGrp="1" noChangeArrowheads="1"/>
          </p:cNvSpPr>
          <p:nvPr userDrawn="1">
            <p:ph type="ctrTitle" hasCustomPrompt="1"/>
          </p:nvPr>
        </p:nvSpPr>
        <p:spPr>
          <a:xfrm>
            <a:off x="0" y="927463"/>
            <a:ext cx="4873669" cy="1323439"/>
          </a:xfrm>
          <a:prstGeom prst="rect">
            <a:avLst/>
          </a:prstGeom>
        </p:spPr>
        <p:txBody>
          <a:bodyPr vert="horz" wrap="square" lIns="548640" tIns="45720" rIns="91440" bIns="45720" anchor="t" anchorCtr="0">
            <a:spAutoFit/>
          </a:bodyPr>
          <a:lstStyle>
            <a:lvl1pPr>
              <a:lnSpc>
                <a:spcPct val="100000"/>
              </a:lnSpc>
              <a:spcBef>
                <a:spcPts val="0"/>
              </a:spcBef>
              <a:defRPr sz="4000" b="0" i="0" cap="none" baseline="0">
                <a:solidFill>
                  <a:schemeClr val="bg1"/>
                </a:solidFill>
                <a:latin typeface="+mj-lt"/>
              </a:defRPr>
            </a:lvl1pPr>
          </a:lstStyle>
          <a:p>
            <a:r>
              <a:rPr lang="en-US" dirty="0"/>
              <a:t>Click to Insert Title</a:t>
            </a:r>
          </a:p>
        </p:txBody>
      </p:sp>
      <p:sp>
        <p:nvSpPr>
          <p:cNvPr id="17" name="Rectangle 9"/>
          <p:cNvSpPr>
            <a:spLocks noGrp="1" noChangeArrowheads="1"/>
          </p:cNvSpPr>
          <p:nvPr userDrawn="1">
            <p:ph type="subTitle" idx="1" hasCustomPrompt="1"/>
          </p:nvPr>
        </p:nvSpPr>
        <p:spPr>
          <a:xfrm>
            <a:off x="-2" y="606283"/>
            <a:ext cx="4873672" cy="309305"/>
          </a:xfrm>
          <a:prstGeom prst="rect">
            <a:avLst/>
          </a:prstGeom>
        </p:spPr>
        <p:txBody>
          <a:bodyPr vert="horz" wrap="square" lIns="548640" tIns="45720" rIns="91440" bIns="45720" anchor="t" anchorCtr="0">
            <a:noAutofit/>
          </a:bodyPr>
          <a:lstStyle>
            <a:lvl1pPr marL="0" indent="0">
              <a:lnSpc>
                <a:spcPct val="100000"/>
              </a:lnSpc>
              <a:spcBef>
                <a:spcPts val="0"/>
              </a:spcBef>
              <a:buFont typeface="Wingdings" pitchFamily="2" charset="2"/>
              <a:buNone/>
              <a:defRPr sz="1200" b="0" cap="none" spc="100" baseline="0">
                <a:solidFill>
                  <a:schemeClr val="accent6"/>
                </a:solidFill>
                <a:latin typeface="+mn-lt"/>
                <a:cs typeface="Arial" pitchFamily="34" charset="0"/>
              </a:defRPr>
            </a:lvl1pPr>
          </a:lstStyle>
          <a:p>
            <a:r>
              <a:rPr lang="en-US" dirty="0"/>
              <a:t>LEAD-IN TEXT</a:t>
            </a:r>
          </a:p>
        </p:txBody>
      </p:sp>
      <p:sp>
        <p:nvSpPr>
          <p:cNvPr id="3" name="Rectangle 2">
            <a:extLst>
              <a:ext uri="{FF2B5EF4-FFF2-40B4-BE49-F238E27FC236}">
                <a16:creationId xmlns:a16="http://schemas.microsoft.com/office/drawing/2014/main" id="{368AF4B4-03CD-194B-9F87-A84FE593BF8E}"/>
              </a:ext>
              <a:ext uri="{C183D7F6-B498-43B3-948B-1728B52AA6E4}">
                <adec:decorative xmlns:adec="http://schemas.microsoft.com/office/drawing/2017/decorative" val="1"/>
              </a:ext>
            </a:extLst>
          </p:cNvPr>
          <p:cNvSpPr/>
          <p:nvPr userDrawn="1"/>
        </p:nvSpPr>
        <p:spPr>
          <a:xfrm>
            <a:off x="0" y="927463"/>
            <a:ext cx="182880" cy="653143"/>
          </a:xfrm>
          <a:prstGeom prst="rect">
            <a:avLst/>
          </a:prstGeom>
          <a:solidFill>
            <a:schemeClr val="accent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a:extLst>
              <a:ext uri="{FF2B5EF4-FFF2-40B4-BE49-F238E27FC236}">
                <a16:creationId xmlns:a16="http://schemas.microsoft.com/office/drawing/2014/main" id="{A6E1EB11-4B66-E44A-B190-1C8D9CD05DA3}"/>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608443332"/>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Option 1: Section Divider">
    <p:spTree>
      <p:nvGrpSpPr>
        <p:cNvPr id="1" name=""/>
        <p:cNvGrpSpPr/>
        <p:nvPr/>
      </p:nvGrpSpPr>
      <p:grpSpPr>
        <a:xfrm>
          <a:off x="0" y="0"/>
          <a:ext cx="0" cy="0"/>
          <a:chOff x="0" y="0"/>
          <a:chExt cx="0" cy="0"/>
        </a:xfrm>
      </p:grpSpPr>
      <p:sp>
        <p:nvSpPr>
          <p:cNvPr id="8" name="Rectangle 8"/>
          <p:cNvSpPr>
            <a:spLocks noGrp="1" noChangeArrowheads="1"/>
          </p:cNvSpPr>
          <p:nvPr userDrawn="1">
            <p:ph type="ctrTitle" hasCustomPrompt="1"/>
          </p:nvPr>
        </p:nvSpPr>
        <p:spPr>
          <a:xfrm>
            <a:off x="0" y="2841554"/>
            <a:ext cx="11961876" cy="799112"/>
          </a:xfrm>
          <a:prstGeom prst="rect">
            <a:avLst/>
          </a:prstGeom>
        </p:spPr>
        <p:txBody>
          <a:bodyPr vert="horz" wrap="square" lIns="320040" tIns="45720" rIns="91440" bIns="45720" anchor="b" anchorCtr="0">
            <a:noAutofit/>
          </a:bodyPr>
          <a:lstStyle>
            <a:lvl1pPr>
              <a:lnSpc>
                <a:spcPct val="100000"/>
              </a:lnSpc>
              <a:spcBef>
                <a:spcPts val="0"/>
              </a:spcBef>
              <a:defRPr sz="3600" b="0" cap="none" baseline="0">
                <a:solidFill>
                  <a:schemeClr val="tx1"/>
                </a:solidFill>
                <a:latin typeface="+mj-lt"/>
              </a:defRPr>
            </a:lvl1pPr>
          </a:lstStyle>
          <a:p>
            <a:r>
              <a:rPr lang="en-US" dirty="0"/>
              <a:t>Click to Insert Title</a:t>
            </a:r>
          </a:p>
        </p:txBody>
      </p:sp>
      <p:sp>
        <p:nvSpPr>
          <p:cNvPr id="17" name="Rectangle 9"/>
          <p:cNvSpPr>
            <a:spLocks noGrp="1" noChangeArrowheads="1"/>
          </p:cNvSpPr>
          <p:nvPr userDrawn="1">
            <p:ph type="subTitle" idx="1" hasCustomPrompt="1"/>
          </p:nvPr>
        </p:nvSpPr>
        <p:spPr>
          <a:xfrm>
            <a:off x="0" y="3826265"/>
            <a:ext cx="11961876" cy="584775"/>
          </a:xfrm>
          <a:prstGeom prst="rect">
            <a:avLst/>
          </a:prstGeom>
        </p:spPr>
        <p:txBody>
          <a:bodyPr vert="horz" wrap="square" lIns="320040" tIns="45720" rIns="91440" bIns="45720" anchor="t" anchorCtr="0">
            <a:noAutofit/>
          </a:bodyPr>
          <a:lstStyle>
            <a:lvl1pPr marL="0" indent="0">
              <a:lnSpc>
                <a:spcPct val="100000"/>
              </a:lnSpc>
              <a:spcBef>
                <a:spcPts val="0"/>
              </a:spcBef>
              <a:buFont typeface="Wingdings" pitchFamily="2" charset="2"/>
              <a:buNone/>
              <a:defRPr sz="1600" b="0" cap="none" spc="100" baseline="0">
                <a:solidFill>
                  <a:schemeClr val="tx2"/>
                </a:solidFill>
                <a:latin typeface="+mn-lt"/>
                <a:cs typeface="Arial" pitchFamily="34" charset="0"/>
              </a:defRPr>
            </a:lvl1pPr>
          </a:lstStyle>
          <a:p>
            <a:r>
              <a:rPr lang="en-US" dirty="0"/>
              <a:t>SUBTITLE </a:t>
            </a:r>
            <a:r>
              <a:rPr lang="mr-IN" dirty="0"/>
              <a:t>–</a:t>
            </a:r>
            <a:r>
              <a:rPr lang="en-US" dirty="0"/>
              <a:t> ALL CAPS, TRACKING AT 1 PT  </a:t>
            </a:r>
          </a:p>
        </p:txBody>
      </p:sp>
      <p:sp>
        <p:nvSpPr>
          <p:cNvPr id="7" name="Slide Number Placeholder 6">
            <a:extLst>
              <a:ext uri="{FF2B5EF4-FFF2-40B4-BE49-F238E27FC236}">
                <a16:creationId xmlns:a16="http://schemas.microsoft.com/office/drawing/2014/main" id="{6CC8D905-1967-2A4A-A8B7-AD9D27CEDA64}"/>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cxnSp>
        <p:nvCxnSpPr>
          <p:cNvPr id="6" name="Straight Connector 5">
            <a:extLst>
              <a:ext uri="{FF2B5EF4-FFF2-40B4-BE49-F238E27FC236}">
                <a16:creationId xmlns:a16="http://schemas.microsoft.com/office/drawing/2014/main" id="{367B56DD-B713-4542-BAFE-48FFB6478C98}"/>
              </a:ext>
              <a:ext uri="{C183D7F6-B498-43B3-948B-1728B52AA6E4}">
                <adec:decorative xmlns:adec="http://schemas.microsoft.com/office/drawing/2017/decorative" val="1"/>
              </a:ext>
            </a:extLst>
          </p:cNvPr>
          <p:cNvCxnSpPr/>
          <p:nvPr userDrawn="1"/>
        </p:nvCxnSpPr>
        <p:spPr>
          <a:xfrm>
            <a:off x="293919" y="2841554"/>
            <a:ext cx="599609"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237821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1_Option 1: Section Divider">
    <p:bg>
      <p:bgPr>
        <a:solidFill>
          <a:schemeClr val="tx1"/>
        </a:solidFill>
        <a:effectLst/>
      </p:bgPr>
    </p:bg>
    <p:spTree>
      <p:nvGrpSpPr>
        <p:cNvPr id="1" name=""/>
        <p:cNvGrpSpPr/>
        <p:nvPr/>
      </p:nvGrpSpPr>
      <p:grpSpPr>
        <a:xfrm>
          <a:off x="0" y="0"/>
          <a:ext cx="0" cy="0"/>
          <a:chOff x="0" y="0"/>
          <a:chExt cx="0" cy="0"/>
        </a:xfrm>
      </p:grpSpPr>
      <p:sp>
        <p:nvSpPr>
          <p:cNvPr id="8" name="Rectangle 8"/>
          <p:cNvSpPr>
            <a:spLocks noGrp="1" noChangeArrowheads="1"/>
          </p:cNvSpPr>
          <p:nvPr userDrawn="1">
            <p:ph type="ctrTitle" hasCustomPrompt="1"/>
          </p:nvPr>
        </p:nvSpPr>
        <p:spPr>
          <a:xfrm>
            <a:off x="0" y="2841554"/>
            <a:ext cx="11961876" cy="799112"/>
          </a:xfrm>
          <a:prstGeom prst="rect">
            <a:avLst/>
          </a:prstGeom>
        </p:spPr>
        <p:txBody>
          <a:bodyPr vert="horz" wrap="square" lIns="320040" tIns="45720" rIns="91440" bIns="45720" anchor="b" anchorCtr="0">
            <a:noAutofit/>
          </a:bodyPr>
          <a:lstStyle>
            <a:lvl1pPr>
              <a:lnSpc>
                <a:spcPct val="100000"/>
              </a:lnSpc>
              <a:spcBef>
                <a:spcPts val="0"/>
              </a:spcBef>
              <a:defRPr sz="3600" b="0" cap="none" baseline="0">
                <a:solidFill>
                  <a:schemeClr val="bg1"/>
                </a:solidFill>
                <a:latin typeface="+mj-lt"/>
              </a:defRPr>
            </a:lvl1pPr>
          </a:lstStyle>
          <a:p>
            <a:r>
              <a:rPr lang="en-US" dirty="0"/>
              <a:t>Click to Insert Title</a:t>
            </a:r>
          </a:p>
        </p:txBody>
      </p:sp>
      <p:sp>
        <p:nvSpPr>
          <p:cNvPr id="17" name="Rectangle 9"/>
          <p:cNvSpPr>
            <a:spLocks noGrp="1" noChangeArrowheads="1"/>
          </p:cNvSpPr>
          <p:nvPr userDrawn="1">
            <p:ph type="subTitle" idx="1" hasCustomPrompt="1"/>
          </p:nvPr>
        </p:nvSpPr>
        <p:spPr>
          <a:xfrm>
            <a:off x="0" y="3826265"/>
            <a:ext cx="11961876" cy="584775"/>
          </a:xfrm>
          <a:prstGeom prst="rect">
            <a:avLst/>
          </a:prstGeom>
        </p:spPr>
        <p:txBody>
          <a:bodyPr vert="horz" wrap="square" lIns="320040" tIns="45720" rIns="91440" bIns="45720" anchor="t" anchorCtr="0">
            <a:noAutofit/>
          </a:bodyPr>
          <a:lstStyle>
            <a:lvl1pPr marL="0" indent="0">
              <a:lnSpc>
                <a:spcPct val="100000"/>
              </a:lnSpc>
              <a:spcBef>
                <a:spcPts val="0"/>
              </a:spcBef>
              <a:buFont typeface="Wingdings" pitchFamily="2" charset="2"/>
              <a:buNone/>
              <a:defRPr sz="1600" b="0" cap="none" spc="100" baseline="0">
                <a:solidFill>
                  <a:schemeClr val="accent6"/>
                </a:solidFill>
                <a:latin typeface="+mn-lt"/>
                <a:cs typeface="Arial" pitchFamily="34" charset="0"/>
              </a:defRPr>
            </a:lvl1pPr>
          </a:lstStyle>
          <a:p>
            <a:r>
              <a:rPr lang="en-US" dirty="0"/>
              <a:t>SUBTITLE </a:t>
            </a:r>
            <a:r>
              <a:rPr lang="mr-IN" dirty="0"/>
              <a:t>–</a:t>
            </a:r>
            <a:r>
              <a:rPr lang="en-US" dirty="0"/>
              <a:t> ALL CAPS, TRACKING AT 1 PT  </a:t>
            </a:r>
          </a:p>
        </p:txBody>
      </p:sp>
      <p:sp>
        <p:nvSpPr>
          <p:cNvPr id="4" name="Slide Number Placeholder 3">
            <a:extLst>
              <a:ext uri="{FF2B5EF4-FFF2-40B4-BE49-F238E27FC236}">
                <a16:creationId xmlns:a16="http://schemas.microsoft.com/office/drawing/2014/main" id="{52724771-A539-E843-9675-BD1E23EA16F5}"/>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cxnSp>
        <p:nvCxnSpPr>
          <p:cNvPr id="7" name="Straight Connector 6">
            <a:extLst>
              <a:ext uri="{FF2B5EF4-FFF2-40B4-BE49-F238E27FC236}">
                <a16:creationId xmlns:a16="http://schemas.microsoft.com/office/drawing/2014/main" id="{E8D21989-9E9A-5D40-90F9-5C0FD5885B32}"/>
              </a:ext>
              <a:ext uri="{C183D7F6-B498-43B3-948B-1728B52AA6E4}">
                <adec:decorative xmlns:adec="http://schemas.microsoft.com/office/drawing/2017/decorative" val="1"/>
              </a:ext>
            </a:extLst>
          </p:cNvPr>
          <p:cNvCxnSpPr/>
          <p:nvPr userDrawn="1"/>
        </p:nvCxnSpPr>
        <p:spPr>
          <a:xfrm>
            <a:off x="293919" y="2841554"/>
            <a:ext cx="599609"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80584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2_Option 1: Section Divider">
    <p:bg>
      <p:bgPr>
        <a:solidFill>
          <a:schemeClr val="tx2"/>
        </a:solidFill>
        <a:effectLst/>
      </p:bgPr>
    </p:bg>
    <p:spTree>
      <p:nvGrpSpPr>
        <p:cNvPr id="1" name=""/>
        <p:cNvGrpSpPr/>
        <p:nvPr/>
      </p:nvGrpSpPr>
      <p:grpSpPr>
        <a:xfrm>
          <a:off x="0" y="0"/>
          <a:ext cx="0" cy="0"/>
          <a:chOff x="0" y="0"/>
          <a:chExt cx="0" cy="0"/>
        </a:xfrm>
      </p:grpSpPr>
      <p:sp>
        <p:nvSpPr>
          <p:cNvPr id="8" name="Rectangle 8"/>
          <p:cNvSpPr>
            <a:spLocks noGrp="1" noChangeArrowheads="1"/>
          </p:cNvSpPr>
          <p:nvPr userDrawn="1">
            <p:ph type="ctrTitle" hasCustomPrompt="1"/>
          </p:nvPr>
        </p:nvSpPr>
        <p:spPr>
          <a:xfrm>
            <a:off x="0" y="2841554"/>
            <a:ext cx="11961876" cy="799112"/>
          </a:xfrm>
          <a:prstGeom prst="rect">
            <a:avLst/>
          </a:prstGeom>
        </p:spPr>
        <p:txBody>
          <a:bodyPr vert="horz" wrap="square" lIns="320040" tIns="45720" rIns="91440" bIns="45720" anchor="b" anchorCtr="0">
            <a:noAutofit/>
          </a:bodyPr>
          <a:lstStyle>
            <a:lvl1pPr>
              <a:lnSpc>
                <a:spcPct val="100000"/>
              </a:lnSpc>
              <a:spcBef>
                <a:spcPts val="0"/>
              </a:spcBef>
              <a:defRPr sz="3600" b="0" cap="none" baseline="0">
                <a:solidFill>
                  <a:schemeClr val="bg1"/>
                </a:solidFill>
                <a:latin typeface="+mj-lt"/>
              </a:defRPr>
            </a:lvl1pPr>
          </a:lstStyle>
          <a:p>
            <a:r>
              <a:rPr lang="en-US" dirty="0"/>
              <a:t>Click to Insert Title</a:t>
            </a:r>
          </a:p>
        </p:txBody>
      </p:sp>
      <p:sp>
        <p:nvSpPr>
          <p:cNvPr id="17" name="Rectangle 9"/>
          <p:cNvSpPr>
            <a:spLocks noGrp="1" noChangeArrowheads="1"/>
          </p:cNvSpPr>
          <p:nvPr userDrawn="1">
            <p:ph type="subTitle" idx="1" hasCustomPrompt="1"/>
          </p:nvPr>
        </p:nvSpPr>
        <p:spPr>
          <a:xfrm>
            <a:off x="0" y="3826265"/>
            <a:ext cx="11961876" cy="584775"/>
          </a:xfrm>
          <a:prstGeom prst="rect">
            <a:avLst/>
          </a:prstGeom>
        </p:spPr>
        <p:txBody>
          <a:bodyPr vert="horz" wrap="square" lIns="320040" tIns="45720" rIns="91440" bIns="45720" anchor="t" anchorCtr="0">
            <a:noAutofit/>
          </a:bodyPr>
          <a:lstStyle>
            <a:lvl1pPr marL="0" indent="0">
              <a:lnSpc>
                <a:spcPct val="100000"/>
              </a:lnSpc>
              <a:spcBef>
                <a:spcPts val="0"/>
              </a:spcBef>
              <a:buFont typeface="Wingdings" pitchFamily="2" charset="2"/>
              <a:buNone/>
              <a:defRPr sz="1600" b="0" cap="none" spc="100" baseline="0">
                <a:solidFill>
                  <a:schemeClr val="bg1"/>
                </a:solidFill>
                <a:latin typeface="+mn-lt"/>
                <a:cs typeface="Arial" pitchFamily="34" charset="0"/>
              </a:defRPr>
            </a:lvl1pPr>
          </a:lstStyle>
          <a:p>
            <a:r>
              <a:rPr lang="en-US" dirty="0"/>
              <a:t>SUBTITLE </a:t>
            </a:r>
            <a:r>
              <a:rPr lang="mr-IN" dirty="0"/>
              <a:t>–</a:t>
            </a:r>
            <a:r>
              <a:rPr lang="en-US" dirty="0"/>
              <a:t> ALL CAPS, TRACKING AT 1 PT  </a:t>
            </a:r>
          </a:p>
        </p:txBody>
      </p:sp>
      <p:sp>
        <p:nvSpPr>
          <p:cNvPr id="3" name="Slide Number Placeholder 2">
            <a:extLst>
              <a:ext uri="{FF2B5EF4-FFF2-40B4-BE49-F238E27FC236}">
                <a16:creationId xmlns:a16="http://schemas.microsoft.com/office/drawing/2014/main" id="{F4B00D6F-FA39-5349-8346-A38D9F585972}"/>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cxnSp>
        <p:nvCxnSpPr>
          <p:cNvPr id="7" name="Straight Connector 6">
            <a:extLst>
              <a:ext uri="{FF2B5EF4-FFF2-40B4-BE49-F238E27FC236}">
                <a16:creationId xmlns:a16="http://schemas.microsoft.com/office/drawing/2014/main" id="{7AFA7756-36D8-3547-AE9B-7F6E49C51D7A}"/>
              </a:ext>
              <a:ext uri="{C183D7F6-B498-43B3-948B-1728B52AA6E4}">
                <adec:decorative xmlns:adec="http://schemas.microsoft.com/office/drawing/2017/decorative" val="1"/>
              </a:ext>
            </a:extLst>
          </p:cNvPr>
          <p:cNvCxnSpPr/>
          <p:nvPr userDrawn="1"/>
        </p:nvCxnSpPr>
        <p:spPr>
          <a:xfrm>
            <a:off x="293919" y="2841554"/>
            <a:ext cx="599609"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365091"/>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69496"/>
          </a:xfrm>
          <a:prstGeom prst="rect">
            <a:avLst/>
          </a:prstGeom>
        </p:spPr>
        <p:txBody>
          <a:bodyPr wrap="square">
            <a:spAutoFit/>
          </a:bodyPr>
          <a:lstStyle/>
          <a:p>
            <a:r>
              <a:rPr lang="en-US"/>
              <a:t>Click to edit Master title style</a:t>
            </a:r>
            <a:endParaRPr lang="en-US" dirty="0"/>
          </a:p>
        </p:txBody>
      </p:sp>
      <p:sp>
        <p:nvSpPr>
          <p:cNvPr id="3" name="Footer Placeholder 2"/>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2702D5F6-49AB-FF4F-91A9-ED3D1B4AF6A5}"/>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2836400922"/>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2165607-C18A-7641-B015-00A664DE2905}"/>
              </a:ext>
            </a:extLst>
          </p:cNvPr>
          <p:cNvSpPr>
            <a:spLocks noGrp="1"/>
          </p:cNvSpPr>
          <p:nvPr>
            <p:ph type="title" hasCustomPrompt="1"/>
          </p:nvPr>
        </p:nvSpPr>
        <p:spPr/>
        <p:txBody>
          <a:bodyPr/>
          <a:lstStyle/>
          <a:p>
            <a:r>
              <a:rPr lang="en-US" dirty="0"/>
              <a:t>One-line Title</a:t>
            </a:r>
          </a:p>
        </p:txBody>
      </p:sp>
      <p:sp>
        <p:nvSpPr>
          <p:cNvPr id="6" name="Content Placeholder 5"/>
          <p:cNvSpPr>
            <a:spLocks noGrp="1"/>
          </p:cNvSpPr>
          <p:nvPr>
            <p:ph sz="quarter" idx="12" hasCustomPrompt="1"/>
          </p:nvPr>
        </p:nvSpPr>
        <p:spPr>
          <a:xfrm>
            <a:off x="274638" y="1012208"/>
            <a:ext cx="11687237" cy="481360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A0FE5ED3-5434-6345-BEAA-F9BB7D01E276}"/>
              </a:ext>
              <a:ext uri="{C183D7F6-B498-43B3-948B-1728B52AA6E4}">
                <adec:decorative xmlns:adec="http://schemas.microsoft.com/office/drawing/2017/decorative" val="1"/>
              </a:ext>
            </a:extLst>
          </p:cNvPr>
          <p:cNvSpPr>
            <a:spLocks noGrp="1"/>
          </p:cNvSpPr>
          <p:nvPr>
            <p:ph type="sldNum" sz="quarter" idx="13"/>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3517140142"/>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7" name="Content Placeholder 5">
            <a:extLst>
              <a:ext uri="{FF2B5EF4-FFF2-40B4-BE49-F238E27FC236}">
                <a16:creationId xmlns:a16="http://schemas.microsoft.com/office/drawing/2014/main" id="{C6E31123-1DFF-DC43-87EA-827AB962E49C}"/>
              </a:ext>
            </a:extLst>
          </p:cNvPr>
          <p:cNvSpPr>
            <a:spLocks noGrp="1"/>
          </p:cNvSpPr>
          <p:nvPr>
            <p:ph sz="quarter" idx="12" hasCustomPrompt="1"/>
          </p:nvPr>
        </p:nvSpPr>
        <p:spPr>
          <a:xfrm>
            <a:off x="274320" y="1012208"/>
            <a:ext cx="5605619" cy="481360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5">
            <a:extLst>
              <a:ext uri="{FF2B5EF4-FFF2-40B4-BE49-F238E27FC236}">
                <a16:creationId xmlns:a16="http://schemas.microsoft.com/office/drawing/2014/main" id="{F359BA17-F764-3C41-A699-6970BFEF6A4A}"/>
              </a:ext>
            </a:extLst>
          </p:cNvPr>
          <p:cNvSpPr>
            <a:spLocks noGrp="1"/>
          </p:cNvSpPr>
          <p:nvPr>
            <p:ph sz="quarter" idx="13" hasCustomPrompt="1"/>
          </p:nvPr>
        </p:nvSpPr>
        <p:spPr>
          <a:xfrm>
            <a:off x="6225941" y="1012208"/>
            <a:ext cx="5741470" cy="481360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4">
            <a:extLst>
              <a:ext uri="{FF2B5EF4-FFF2-40B4-BE49-F238E27FC236}">
                <a16:creationId xmlns:a16="http://schemas.microsoft.com/office/drawing/2014/main" id="{032C159F-EDC1-9145-BEEE-F83D91A2E49A}"/>
              </a:ext>
            </a:extLst>
          </p:cNvPr>
          <p:cNvSpPr>
            <a:spLocks noGrp="1"/>
          </p:cNvSpPr>
          <p:nvPr>
            <p:ph type="title" hasCustomPrompt="1"/>
          </p:nvPr>
        </p:nvSpPr>
        <p:spPr/>
        <p:txBody>
          <a:bodyPr/>
          <a:lstStyle/>
          <a:p>
            <a:r>
              <a:rPr lang="en-US" dirty="0"/>
              <a:t>One-line Title</a:t>
            </a:r>
          </a:p>
        </p:txBody>
      </p:sp>
      <p:sp>
        <p:nvSpPr>
          <p:cNvPr id="2" name="Slide Number Placeholder 1">
            <a:extLst>
              <a:ext uri="{FF2B5EF4-FFF2-40B4-BE49-F238E27FC236}">
                <a16:creationId xmlns:a16="http://schemas.microsoft.com/office/drawing/2014/main" id="{24AF275B-F7C5-5E43-BA45-7456E4F15F59}"/>
              </a:ext>
            </a:extLst>
          </p:cNvPr>
          <p:cNvSpPr>
            <a:spLocks noGrp="1"/>
          </p:cNvSpPr>
          <p:nvPr>
            <p:ph type="sldNum" sz="quarter" idx="14"/>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26249400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E3CB2053-29D0-4243-89CA-858932ABE19B}"/>
              </a:ext>
            </a:extLst>
          </p:cNvPr>
          <p:cNvSpPr>
            <a:spLocks noGrp="1"/>
          </p:cNvSpPr>
          <p:nvPr>
            <p:ph type="title" hasCustomPrompt="1"/>
          </p:nvPr>
        </p:nvSpPr>
        <p:spPr>
          <a:xfrm>
            <a:off x="0" y="0"/>
            <a:ext cx="12192000" cy="830997"/>
          </a:xfrm>
        </p:spPr>
        <p:txBody>
          <a:bodyPr bIns="137160"/>
          <a:lstStyle/>
          <a:p>
            <a:r>
              <a:rPr lang="en-US" dirty="0"/>
              <a:t>One-line Title</a:t>
            </a:r>
          </a:p>
        </p:txBody>
      </p:sp>
      <p:sp>
        <p:nvSpPr>
          <p:cNvPr id="11" name="Text Placeholder 6">
            <a:extLst>
              <a:ext uri="{FF2B5EF4-FFF2-40B4-BE49-F238E27FC236}">
                <a16:creationId xmlns:a16="http://schemas.microsoft.com/office/drawing/2014/main" id="{891A4BAA-1D3F-8644-B28B-29EFDBE43A61}"/>
              </a:ext>
            </a:extLst>
          </p:cNvPr>
          <p:cNvSpPr>
            <a:spLocks noGrp="1"/>
          </p:cNvSpPr>
          <p:nvPr>
            <p:ph type="body" sz="quarter" idx="15" hasCustomPrompt="1"/>
          </p:nvPr>
        </p:nvSpPr>
        <p:spPr>
          <a:xfrm>
            <a:off x="0" y="850392"/>
            <a:ext cx="12192000" cy="477054"/>
          </a:xfrm>
          <a:prstGeom prst="rect">
            <a:avLst/>
          </a:prstGeom>
          <a:no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CE836F12-C583-0446-A585-2B6107D28BD1}"/>
              </a:ext>
              <a:ext uri="{C183D7F6-B498-43B3-948B-1728B52AA6E4}">
                <adec:decorative xmlns:adec="http://schemas.microsoft.com/office/drawing/2017/decorative" val="1"/>
              </a:ext>
            </a:extLst>
          </p:cNvPr>
          <p:cNvSpPr>
            <a:spLocks noGrp="1"/>
          </p:cNvSpPr>
          <p:nvPr>
            <p:ph type="sldNum" sz="quarter" idx="16"/>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2681427702"/>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29CFED-0FDE-A44D-BDE8-A501F73CC00B}"/>
              </a:ext>
            </a:extLst>
          </p:cNvPr>
          <p:cNvSpPr>
            <a:spLocks noGrp="1"/>
          </p:cNvSpPr>
          <p:nvPr>
            <p:ph type="title" hasCustomPrompt="1"/>
          </p:nvPr>
        </p:nvSpPr>
        <p:spPr>
          <a:xfrm>
            <a:off x="0" y="0"/>
            <a:ext cx="12192000" cy="830997"/>
          </a:xfrm>
        </p:spPr>
        <p:txBody>
          <a:bodyPr bIns="137160"/>
          <a:lstStyle/>
          <a:p>
            <a:r>
              <a:rPr lang="en-US" dirty="0"/>
              <a:t>One-line Title</a:t>
            </a:r>
          </a:p>
        </p:txBody>
      </p:sp>
      <p:sp>
        <p:nvSpPr>
          <p:cNvPr id="10" name="Text Placeholder 6">
            <a:extLst>
              <a:ext uri="{FF2B5EF4-FFF2-40B4-BE49-F238E27FC236}">
                <a16:creationId xmlns:a16="http://schemas.microsoft.com/office/drawing/2014/main" id="{29BAB64F-4927-EA4E-84F9-40CF1AB2EE64}"/>
              </a:ext>
            </a:extLst>
          </p:cNvPr>
          <p:cNvSpPr>
            <a:spLocks noGrp="1"/>
          </p:cNvSpPr>
          <p:nvPr>
            <p:ph type="body" sz="quarter" idx="15" hasCustomPrompt="1"/>
          </p:nvPr>
        </p:nvSpPr>
        <p:spPr>
          <a:xfrm>
            <a:off x="0" y="850392"/>
            <a:ext cx="12192000" cy="477054"/>
          </a:xfrm>
          <a:prstGeom prst="rect">
            <a:avLst/>
          </a:prstGeom>
          <a:no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6" name="Content Placeholder 5"/>
          <p:cNvSpPr>
            <a:spLocks noGrp="1"/>
          </p:cNvSpPr>
          <p:nvPr>
            <p:ph sz="quarter" idx="13" hasCustomPrompt="1"/>
          </p:nvPr>
        </p:nvSpPr>
        <p:spPr>
          <a:xfrm>
            <a:off x="274638" y="1737360"/>
            <a:ext cx="11687175" cy="4088448"/>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453F7A23-D618-B34C-A0E5-81ED09266134}"/>
              </a:ext>
              <a:ext uri="{C183D7F6-B498-43B3-948B-1728B52AA6E4}">
                <adec:decorative xmlns:adec="http://schemas.microsoft.com/office/drawing/2017/decorative" val="1"/>
              </a:ext>
            </a:extLst>
          </p:cNvPr>
          <p:cNvSpPr>
            <a:spLocks noGrp="1"/>
          </p:cNvSpPr>
          <p:nvPr>
            <p:ph type="sldNum" sz="quarter" idx="16"/>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17252102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C0857C5-7809-8247-AC6E-781F23F6A3BB}"/>
              </a:ext>
            </a:extLst>
          </p:cNvPr>
          <p:cNvSpPr>
            <a:spLocks noGrp="1"/>
          </p:cNvSpPr>
          <p:nvPr>
            <p:ph type="title" hasCustomPrompt="1"/>
          </p:nvPr>
        </p:nvSpPr>
        <p:spPr>
          <a:xfrm>
            <a:off x="0" y="0"/>
            <a:ext cx="12192000" cy="830997"/>
          </a:xfrm>
        </p:spPr>
        <p:txBody>
          <a:bodyPr bIns="137160"/>
          <a:lstStyle/>
          <a:p>
            <a:r>
              <a:rPr lang="en-US" dirty="0"/>
              <a:t>One-line Title</a:t>
            </a:r>
          </a:p>
        </p:txBody>
      </p:sp>
      <p:sp>
        <p:nvSpPr>
          <p:cNvPr id="10" name="Text Placeholder 6">
            <a:extLst>
              <a:ext uri="{FF2B5EF4-FFF2-40B4-BE49-F238E27FC236}">
                <a16:creationId xmlns:a16="http://schemas.microsoft.com/office/drawing/2014/main" id="{C35710EB-84AB-2244-980F-D15EB77322E4}"/>
              </a:ext>
            </a:extLst>
          </p:cNvPr>
          <p:cNvSpPr>
            <a:spLocks noGrp="1"/>
          </p:cNvSpPr>
          <p:nvPr>
            <p:ph type="body" sz="quarter" idx="15" hasCustomPrompt="1"/>
          </p:nvPr>
        </p:nvSpPr>
        <p:spPr>
          <a:xfrm>
            <a:off x="0" y="850392"/>
            <a:ext cx="12192000" cy="477054"/>
          </a:xfrm>
          <a:prstGeom prst="rect">
            <a:avLst/>
          </a:prstGeom>
          <a:no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6" name="Content Placeholder 5"/>
          <p:cNvSpPr>
            <a:spLocks noGrp="1"/>
          </p:cNvSpPr>
          <p:nvPr>
            <p:ph sz="quarter" idx="13" hasCustomPrompt="1"/>
          </p:nvPr>
        </p:nvSpPr>
        <p:spPr>
          <a:xfrm>
            <a:off x="274639" y="1737360"/>
            <a:ext cx="5743390" cy="4088448"/>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4" hasCustomPrompt="1"/>
          </p:nvPr>
        </p:nvSpPr>
        <p:spPr>
          <a:xfrm>
            <a:off x="6230752" y="1743074"/>
            <a:ext cx="5731061" cy="4082601"/>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235F4AFC-25D4-C248-979D-A05502EF4BCE}"/>
              </a:ext>
              <a:ext uri="{C183D7F6-B498-43B3-948B-1728B52AA6E4}">
                <adec:decorative xmlns:adec="http://schemas.microsoft.com/office/drawing/2017/decorative" val="1"/>
              </a:ext>
            </a:extLst>
          </p:cNvPr>
          <p:cNvSpPr>
            <a:spLocks noGrp="1"/>
          </p:cNvSpPr>
          <p:nvPr>
            <p:ph type="sldNum" sz="quarter" idx="16"/>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420929523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E55C1C0-5982-0041-83FA-62F703F398D9}"/>
              </a:ext>
            </a:extLst>
          </p:cNvPr>
          <p:cNvSpPr>
            <a:spLocks noGrp="1"/>
          </p:cNvSpPr>
          <p:nvPr>
            <p:ph type="title" hasCustomPrompt="1"/>
          </p:nvPr>
        </p:nvSpPr>
        <p:spPr>
          <a:xfrm>
            <a:off x="0" y="0"/>
            <a:ext cx="12192000" cy="1200329"/>
          </a:xfrm>
        </p:spPr>
        <p:txBody>
          <a:bodyPr bIns="137160"/>
          <a:lstStyle/>
          <a:p>
            <a:r>
              <a:rPr lang="en-US" dirty="0"/>
              <a:t>Two-line Title</a:t>
            </a:r>
            <a:br>
              <a:rPr lang="en-US" dirty="0"/>
            </a:br>
            <a:endParaRPr lang="en-US" dirty="0"/>
          </a:p>
        </p:txBody>
      </p:sp>
      <p:sp>
        <p:nvSpPr>
          <p:cNvPr id="9" name="Text Placeholder 6">
            <a:extLst>
              <a:ext uri="{FF2B5EF4-FFF2-40B4-BE49-F238E27FC236}">
                <a16:creationId xmlns:a16="http://schemas.microsoft.com/office/drawing/2014/main" id="{01858BDD-0DB2-C74B-BE7A-4517CFF3ECFB}"/>
              </a:ext>
            </a:extLst>
          </p:cNvPr>
          <p:cNvSpPr>
            <a:spLocks noGrp="1"/>
          </p:cNvSpPr>
          <p:nvPr>
            <p:ph type="body" sz="quarter" idx="13" hasCustomPrompt="1"/>
          </p:nvPr>
        </p:nvSpPr>
        <p:spPr>
          <a:xfrm>
            <a:off x="0" y="1225296"/>
            <a:ext cx="12192000" cy="477054"/>
          </a:xfrm>
          <a:prstGeom prst="rect">
            <a:avLst/>
          </a:prstGeom>
          <a:no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1995390F-EEEB-404C-8A7D-A4C4C0F348BC}"/>
              </a:ext>
              <a:ext uri="{C183D7F6-B498-43B3-948B-1728B52AA6E4}">
                <adec:decorative xmlns:adec="http://schemas.microsoft.com/office/drawing/2017/decorative" val="1"/>
              </a:ext>
            </a:extLst>
          </p:cNvPr>
          <p:cNvSpPr>
            <a:spLocks noGrp="1"/>
          </p:cNvSpPr>
          <p:nvPr>
            <p:ph type="sldNum" sz="quarter" idx="14"/>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2844026092"/>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12" name="Title 4">
            <a:extLst>
              <a:ext uri="{FF2B5EF4-FFF2-40B4-BE49-F238E27FC236}">
                <a16:creationId xmlns:a16="http://schemas.microsoft.com/office/drawing/2014/main" id="{C221F951-302B-1740-A47A-C36FFE5BE333}"/>
              </a:ext>
            </a:extLst>
          </p:cNvPr>
          <p:cNvSpPr>
            <a:spLocks noGrp="1"/>
          </p:cNvSpPr>
          <p:nvPr>
            <p:ph type="title" hasCustomPrompt="1"/>
          </p:nvPr>
        </p:nvSpPr>
        <p:spPr>
          <a:xfrm>
            <a:off x="0" y="0"/>
            <a:ext cx="12192000" cy="1200329"/>
          </a:xfrm>
        </p:spPr>
        <p:txBody>
          <a:bodyPr bIns="137160"/>
          <a:lstStyle/>
          <a:p>
            <a:r>
              <a:rPr lang="en-US" dirty="0"/>
              <a:t>Two-line Title</a:t>
            </a:r>
            <a:br>
              <a:rPr lang="en-US" dirty="0"/>
            </a:br>
            <a:endParaRPr lang="en-US" dirty="0"/>
          </a:p>
        </p:txBody>
      </p:sp>
      <p:sp>
        <p:nvSpPr>
          <p:cNvPr id="14" name="Text Placeholder 6">
            <a:extLst>
              <a:ext uri="{FF2B5EF4-FFF2-40B4-BE49-F238E27FC236}">
                <a16:creationId xmlns:a16="http://schemas.microsoft.com/office/drawing/2014/main" id="{3944C089-FE01-BB45-8623-D55F5ACF3E09}"/>
              </a:ext>
            </a:extLst>
          </p:cNvPr>
          <p:cNvSpPr>
            <a:spLocks noGrp="1"/>
          </p:cNvSpPr>
          <p:nvPr>
            <p:ph type="body" sz="quarter" idx="14" hasCustomPrompt="1"/>
          </p:nvPr>
        </p:nvSpPr>
        <p:spPr>
          <a:xfrm>
            <a:off x="0" y="1225296"/>
            <a:ext cx="12192000" cy="477054"/>
          </a:xfrm>
          <a:prstGeom prst="rect">
            <a:avLst/>
          </a:prstGeom>
          <a:no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6" name="Content Placeholder 5"/>
          <p:cNvSpPr>
            <a:spLocks noGrp="1"/>
          </p:cNvSpPr>
          <p:nvPr>
            <p:ph sz="quarter" idx="13" hasCustomPrompt="1"/>
          </p:nvPr>
        </p:nvSpPr>
        <p:spPr>
          <a:xfrm>
            <a:off x="274638" y="2081178"/>
            <a:ext cx="11687175" cy="374463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8939297C-1A32-C346-8876-ACE4D75809A2}"/>
              </a:ext>
              <a:ext uri="{C183D7F6-B498-43B3-948B-1728B52AA6E4}">
                <adec:decorative xmlns:adec="http://schemas.microsoft.com/office/drawing/2017/decorative" val="1"/>
              </a:ext>
            </a:extLst>
          </p:cNvPr>
          <p:cNvSpPr>
            <a:spLocks noGrp="1"/>
          </p:cNvSpPr>
          <p:nvPr>
            <p:ph type="sldNum" sz="quarter" idx="15"/>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326433347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1" name="Title 4">
            <a:extLst>
              <a:ext uri="{FF2B5EF4-FFF2-40B4-BE49-F238E27FC236}">
                <a16:creationId xmlns:a16="http://schemas.microsoft.com/office/drawing/2014/main" id="{0ADF41DD-0A1D-714D-8BAA-4672F07030B3}"/>
              </a:ext>
            </a:extLst>
          </p:cNvPr>
          <p:cNvSpPr>
            <a:spLocks noGrp="1"/>
          </p:cNvSpPr>
          <p:nvPr>
            <p:ph type="title" hasCustomPrompt="1"/>
          </p:nvPr>
        </p:nvSpPr>
        <p:spPr>
          <a:xfrm>
            <a:off x="0" y="0"/>
            <a:ext cx="12192000" cy="1200329"/>
          </a:xfrm>
        </p:spPr>
        <p:txBody>
          <a:bodyPr bIns="137160"/>
          <a:lstStyle/>
          <a:p>
            <a:r>
              <a:rPr lang="en-US" dirty="0"/>
              <a:t>Two-line Title</a:t>
            </a:r>
            <a:br>
              <a:rPr lang="en-US" dirty="0"/>
            </a:br>
            <a:endParaRPr lang="en-US" dirty="0"/>
          </a:p>
        </p:txBody>
      </p:sp>
      <p:sp>
        <p:nvSpPr>
          <p:cNvPr id="13" name="Text Placeholder 6">
            <a:extLst>
              <a:ext uri="{FF2B5EF4-FFF2-40B4-BE49-F238E27FC236}">
                <a16:creationId xmlns:a16="http://schemas.microsoft.com/office/drawing/2014/main" id="{9EFB8FB4-2C27-E044-9C61-DC502097BA6E}"/>
              </a:ext>
            </a:extLst>
          </p:cNvPr>
          <p:cNvSpPr>
            <a:spLocks noGrp="1"/>
          </p:cNvSpPr>
          <p:nvPr>
            <p:ph type="body" sz="quarter" idx="15" hasCustomPrompt="1"/>
          </p:nvPr>
        </p:nvSpPr>
        <p:spPr>
          <a:xfrm>
            <a:off x="0" y="1225296"/>
            <a:ext cx="12192000" cy="477054"/>
          </a:xfrm>
          <a:prstGeom prst="rect">
            <a:avLst/>
          </a:prstGeom>
          <a:no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6" name="Content Placeholder 5"/>
          <p:cNvSpPr>
            <a:spLocks noGrp="1"/>
          </p:cNvSpPr>
          <p:nvPr>
            <p:ph sz="quarter" idx="13" hasCustomPrompt="1"/>
          </p:nvPr>
        </p:nvSpPr>
        <p:spPr>
          <a:xfrm>
            <a:off x="274638" y="2081178"/>
            <a:ext cx="5741152" cy="374463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4" hasCustomPrompt="1"/>
          </p:nvPr>
        </p:nvSpPr>
        <p:spPr>
          <a:xfrm>
            <a:off x="6232991" y="2080636"/>
            <a:ext cx="5746284" cy="3745172"/>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7180751A-74A5-194C-912F-85908B077B46}"/>
              </a:ext>
              <a:ext uri="{C183D7F6-B498-43B3-948B-1728B52AA6E4}">
                <adec:decorative xmlns:adec="http://schemas.microsoft.com/office/drawing/2017/decorative" val="1"/>
              </a:ext>
            </a:extLst>
          </p:cNvPr>
          <p:cNvSpPr>
            <a:spLocks noGrp="1"/>
          </p:cNvSpPr>
          <p:nvPr>
            <p:ph type="sldNum" sz="quarter" idx="16"/>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3047883952"/>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320" y="274320"/>
            <a:ext cx="11687556" cy="5468558"/>
          </a:xfrm>
          <a:prstGeom prst="rect">
            <a:avLst/>
          </a:prstGeom>
        </p:spPr>
        <p:txBody>
          <a:bodyPr anchor="ctr">
            <a:normAutofit/>
          </a:bodyPr>
          <a:lstStyle>
            <a:lvl1pPr algn="ctr">
              <a:defRPr sz="4000"/>
            </a:lvl1pPr>
          </a:lstStyle>
          <a:p>
            <a:r>
              <a:rPr lang="en-US" dirty="0"/>
              <a:t>Quote or Callout slide</a:t>
            </a:r>
          </a:p>
        </p:txBody>
      </p:sp>
      <p:sp>
        <p:nvSpPr>
          <p:cNvPr id="3" name="Footer Placeholder 2"/>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1EEA2C90-D1E9-EF43-800C-3632A976FEEB}"/>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1805581686"/>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65662656-F68B-3048-9672-86A788FFCACC}"/>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126754695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userDrawn="1">
  <p:cSld name="1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One-line Title </a:t>
            </a:r>
          </a:p>
        </p:txBody>
      </p:sp>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59E3E2AC-ACB3-5544-BE29-32D30D23532C}" type="slidenum">
              <a:rPr lang="en-US" smtClean="0"/>
              <a:pPr/>
              <a:t>‹#›</a:t>
            </a:fld>
            <a:r>
              <a:rPr lang="en-US" dirty="0"/>
              <a:t> </a:t>
            </a:r>
          </a:p>
        </p:txBody>
      </p:sp>
      <p:sp>
        <p:nvSpPr>
          <p:cNvPr id="7" name="Text Placeholder 6"/>
          <p:cNvSpPr>
            <a:spLocks noGrp="1"/>
          </p:cNvSpPr>
          <p:nvPr>
            <p:ph type="body" sz="quarter" idx="12" hasCustomPrompt="1"/>
          </p:nvPr>
        </p:nvSpPr>
        <p:spPr>
          <a:xfrm>
            <a:off x="274638" y="837222"/>
            <a:ext cx="11687238" cy="669845"/>
          </a:xfrm>
          <a:prstGeom prst="rect">
            <a:avLst/>
          </a:prstGeom>
        </p:spPr>
        <p:txBody>
          <a:bodyPr lIns="0"/>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Two-line Subtitle </a:t>
            </a:r>
          </a:p>
        </p:txBody>
      </p:sp>
    </p:spTree>
    <p:extLst>
      <p:ext uri="{BB962C8B-B14F-4D97-AF65-F5344CB8AC3E}">
        <p14:creationId xmlns:p14="http://schemas.microsoft.com/office/powerpoint/2010/main" val="880982532"/>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userDrawn="1">
  <p:cSld name="65_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737AEE5-3ABB-0045-BBA4-2A1C5BBEF9FC}"/>
              </a:ext>
            </a:extLst>
          </p:cNvPr>
          <p:cNvSpPr/>
          <p:nvPr userDrawn="1"/>
        </p:nvSpPr>
        <p:spPr>
          <a:xfrm>
            <a:off x="0" y="1142417"/>
            <a:ext cx="12192000" cy="5244530"/>
          </a:xfrm>
          <a:prstGeom prst="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p:txBody>
          <a:bodyPr/>
          <a:lstStyle>
            <a:lvl1pPr>
              <a:defRPr baseline="0"/>
            </a:lvl1pPr>
          </a:lstStyle>
          <a:p>
            <a:r>
              <a:rPr lang="en-US" dirty="0"/>
              <a:t>One-line Title</a:t>
            </a:r>
          </a:p>
        </p:txBody>
      </p:sp>
      <p:sp>
        <p:nvSpPr>
          <p:cNvPr id="6" name="Content Placeholder 5"/>
          <p:cNvSpPr>
            <a:spLocks noGrp="1"/>
          </p:cNvSpPr>
          <p:nvPr>
            <p:ph sz="quarter" idx="12"/>
          </p:nvPr>
        </p:nvSpPr>
        <p:spPr>
          <a:xfrm>
            <a:off x="731520" y="1463040"/>
            <a:ext cx="10725912" cy="4206240"/>
          </a:xfrm>
          <a:prstGeom prst="rect">
            <a:avLst/>
          </a:prstGeom>
        </p:spPr>
        <p:txBody>
          <a:bodyPr lIns="0" tIns="0" rIns="0" bIns="0"/>
          <a:lstStyle>
            <a:lvl1pPr marL="274320" indent="-274320">
              <a:spcBef>
                <a:spcPts val="0"/>
              </a:spcBef>
              <a:spcAft>
                <a:spcPts val="600"/>
              </a:spcAft>
              <a:buClr>
                <a:schemeClr val="accent4"/>
              </a:buClr>
              <a:buSzPct val="80000"/>
              <a:defRPr sz="2000">
                <a:solidFill>
                  <a:schemeClr val="tx2"/>
                </a:solidFill>
              </a:defRPr>
            </a:lvl1pPr>
            <a:lvl2pPr marL="548640" indent="-274320">
              <a:spcBef>
                <a:spcPts val="0"/>
              </a:spcBef>
              <a:spcAft>
                <a:spcPts val="600"/>
              </a:spcAft>
              <a:buClr>
                <a:schemeClr val="accent4"/>
              </a:buClr>
              <a:buSzPct val="80000"/>
              <a:defRPr sz="2000">
                <a:solidFill>
                  <a:schemeClr val="tx2"/>
                </a:solidFill>
              </a:defRPr>
            </a:lvl2pPr>
            <a:lvl3pPr marL="822960" indent="-274320">
              <a:spcBef>
                <a:spcPts val="0"/>
              </a:spcBef>
              <a:spcAft>
                <a:spcPts val="600"/>
              </a:spcAft>
              <a:buClr>
                <a:schemeClr val="accent4"/>
              </a:buClr>
              <a:buSzPct val="80000"/>
              <a:defRPr sz="2000">
                <a:solidFill>
                  <a:schemeClr val="tx2"/>
                </a:solidFill>
              </a:defRPr>
            </a:lvl3pPr>
            <a:lvl4pPr marL="1097280" indent="-274320">
              <a:spcBef>
                <a:spcPts val="0"/>
              </a:spcBef>
              <a:spcAft>
                <a:spcPts val="600"/>
              </a:spcAft>
              <a:buClr>
                <a:schemeClr val="accent4"/>
              </a:buClr>
              <a:buSzPct val="80000"/>
              <a:defRPr sz="2000">
                <a:solidFill>
                  <a:schemeClr val="tx2"/>
                </a:solidFill>
              </a:defRPr>
            </a:lvl4pPr>
            <a:lvl5pPr marL="1371600" indent="-274320">
              <a:spcBef>
                <a:spcPts val="0"/>
              </a:spcBef>
              <a:spcAft>
                <a:spcPts val="600"/>
              </a:spcAft>
              <a:buClr>
                <a:schemeClr val="accent4"/>
              </a:buClr>
              <a:buSzPct val="80000"/>
              <a:defRPr sz="20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4">
            <a:extLst>
              <a:ext uri="{FF2B5EF4-FFF2-40B4-BE49-F238E27FC236}">
                <a16:creationId xmlns:a16="http://schemas.microsoft.com/office/drawing/2014/main" id="{2B5D2762-E745-7247-A3C4-D841ECA7DB6B}"/>
              </a:ext>
            </a:extLst>
          </p:cNvPr>
          <p:cNvSpPr>
            <a:spLocks noGrp="1"/>
          </p:cNvSpPr>
          <p:nvPr>
            <p:ph type="sldNum" sz="quarter" idx="13"/>
          </p:nvPr>
        </p:nvSpPr>
        <p:spPr/>
        <p:txBody>
          <a:bodyPr/>
          <a:lstStyle/>
          <a:p>
            <a:fld id="{1B4AE991-82FD-D542-8F29-3B7AE9B04408}" type="slidenum">
              <a:rPr lang="en-US" smtClean="0"/>
              <a:pPr/>
              <a:t>‹#›</a:t>
            </a:fld>
            <a:endParaRPr lang="en-US" dirty="0"/>
          </a:p>
        </p:txBody>
      </p:sp>
    </p:spTree>
    <p:extLst>
      <p:ext uri="{BB962C8B-B14F-4D97-AF65-F5344CB8AC3E}">
        <p14:creationId xmlns:p14="http://schemas.microsoft.com/office/powerpoint/2010/main" val="3498880654"/>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userDrawn="1">
  <p:cSld name="Opening Slide">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306161" y="2725570"/>
            <a:ext cx="3568700" cy="1397000"/>
          </a:xfrm>
          <a:prstGeom prst="rect">
            <a:avLst/>
          </a:prstGeom>
          <a:noFill/>
          <a:ln>
            <a:noFill/>
          </a:ln>
        </p:spPr>
      </p:pic>
    </p:spTree>
    <p:custDataLst>
      <p:tags r:id="rId1"/>
    </p:custDataLst>
    <p:extLst>
      <p:ext uri="{BB962C8B-B14F-4D97-AF65-F5344CB8AC3E}">
        <p14:creationId xmlns:p14="http://schemas.microsoft.com/office/powerpoint/2010/main" val="4252596608"/>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userDrawn="1">
  <p:cSld name="1_Option 1: Title Slid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biLevel thresh="75000"/>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a:ext>
            </a:extLst>
          </a:blip>
          <a:stretch>
            <a:fillRect/>
          </a:stretch>
        </p:blipFill>
        <p:spPr>
          <a:xfrm>
            <a:off x="4306161" y="2725570"/>
            <a:ext cx="3568700" cy="1397000"/>
          </a:xfrm>
          <a:prstGeom prst="rect">
            <a:avLst/>
          </a:prstGeom>
          <a:noFill/>
          <a:ln>
            <a:noFill/>
          </a:ln>
        </p:spPr>
      </p:pic>
    </p:spTree>
    <p:extLst>
      <p:ext uri="{BB962C8B-B14F-4D97-AF65-F5344CB8AC3E}">
        <p14:creationId xmlns:p14="http://schemas.microsoft.com/office/powerpoint/2010/main" val="1908050414"/>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preserve="1" userDrawn="1">
  <p:cSld name="1_Option 2: Title Slide">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195CC77-469F-E044-94E9-1C6889CF3916}"/>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1245" t="27326" r="11027" b="28489"/>
          <a:stretch/>
        </p:blipFill>
        <p:spPr>
          <a:xfrm>
            <a:off x="10906124" y="6520564"/>
            <a:ext cx="1085851" cy="241301"/>
          </a:xfrm>
          <a:prstGeom prst="rect">
            <a:avLst/>
          </a:prstGeom>
        </p:spPr>
      </p:pic>
      <p:sp>
        <p:nvSpPr>
          <p:cNvPr id="3080" name="Rectangle 8"/>
          <p:cNvSpPr>
            <a:spLocks noGrp="1" noChangeArrowheads="1"/>
          </p:cNvSpPr>
          <p:nvPr userDrawn="1">
            <p:ph type="ctrTitle" hasCustomPrompt="1"/>
          </p:nvPr>
        </p:nvSpPr>
        <p:spPr>
          <a:xfrm>
            <a:off x="616689" y="1148316"/>
            <a:ext cx="10941150" cy="2251691"/>
          </a:xfrm>
          <a:prstGeom prst="rect">
            <a:avLst/>
          </a:prstGeom>
        </p:spPr>
        <p:txBody>
          <a:bodyPr vert="horz" wrap="square" lIns="91440" tIns="45720" rIns="91440" bIns="45720" anchor="b" anchorCtr="0">
            <a:noAutofit/>
          </a:bodyPr>
          <a:lstStyle>
            <a:lvl1pPr algn="ctr">
              <a:lnSpc>
                <a:spcPct val="100000"/>
              </a:lnSpc>
              <a:spcBef>
                <a:spcPts val="0"/>
              </a:spcBef>
              <a:defRPr sz="4400" b="0" cap="none" baseline="0">
                <a:solidFill>
                  <a:schemeClr val="tx1"/>
                </a:solidFill>
                <a:latin typeface="+mj-lt"/>
              </a:defRPr>
            </a:lvl1pPr>
          </a:lstStyle>
          <a:p>
            <a:r>
              <a:rPr lang="en-US" dirty="0"/>
              <a:t>Main Title Slide</a:t>
            </a:r>
          </a:p>
        </p:txBody>
      </p:sp>
      <p:sp>
        <p:nvSpPr>
          <p:cNvPr id="3081" name="Rectangle 9"/>
          <p:cNvSpPr>
            <a:spLocks noGrp="1" noChangeArrowheads="1"/>
          </p:cNvSpPr>
          <p:nvPr userDrawn="1">
            <p:ph type="subTitle" idx="1" hasCustomPrompt="1"/>
          </p:nvPr>
        </p:nvSpPr>
        <p:spPr>
          <a:xfrm>
            <a:off x="616689" y="3572344"/>
            <a:ext cx="10941150" cy="829535"/>
          </a:xfrm>
          <a:prstGeom prst="rect">
            <a:avLst/>
          </a:prstGeom>
        </p:spPr>
        <p:txBody>
          <a:bodyPr vert="horz" wrap="square" lIns="91440" tIns="45720" rIns="91440" bIns="45720" anchor="t" anchorCtr="0">
            <a:noAutofit/>
          </a:bodyPr>
          <a:lstStyle>
            <a:lvl1pPr marL="0" indent="0" algn="ctr">
              <a:lnSpc>
                <a:spcPct val="100000"/>
              </a:lnSpc>
              <a:spcBef>
                <a:spcPts val="0"/>
              </a:spcBef>
              <a:buFont typeface="Wingdings" pitchFamily="2" charset="2"/>
              <a:buNone/>
              <a:defRPr sz="1600" cap="none" spc="100" baseline="0">
                <a:solidFill>
                  <a:schemeClr val="tx2"/>
                </a:solidFill>
                <a:latin typeface="+mn-lt"/>
                <a:cs typeface="Arial" pitchFamily="34" charset="0"/>
              </a:defRPr>
            </a:lvl1pPr>
          </a:lstStyle>
          <a:p>
            <a:r>
              <a:rPr lang="en-US" dirty="0"/>
              <a:t>SUBTITLE </a:t>
            </a:r>
            <a:r>
              <a:rPr lang="mr-IN" dirty="0"/>
              <a:t>–</a:t>
            </a:r>
            <a:r>
              <a:rPr lang="en-US" dirty="0"/>
              <a:t> ALL CAPS, 1PT TRACKING</a:t>
            </a:r>
          </a:p>
        </p:txBody>
      </p:sp>
      <p:sp>
        <p:nvSpPr>
          <p:cNvPr id="6" name="Rectangle 5">
            <a:extLst>
              <a:ext uri="{C183D7F6-B498-43B3-948B-1728B52AA6E4}">
                <adec:decorative xmlns:adec="http://schemas.microsoft.com/office/drawing/2017/decorative" val="1"/>
              </a:ext>
            </a:extLst>
          </p:cNvPr>
          <p:cNvSpPr/>
          <p:nvPr userDrawn="1"/>
        </p:nvSpPr>
        <p:spPr>
          <a:xfrm>
            <a:off x="0" y="0"/>
            <a:ext cx="12192000" cy="45719"/>
          </a:xfrm>
          <a:prstGeom prst="rect">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087377"/>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preserve="1" userDrawn="1">
  <p:cSld name="Option 2: Title Slide">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6F07B0F-1CD6-A04F-B6E7-10B4FBA49608}"/>
              </a:ext>
            </a:extLst>
          </p:cNvPr>
          <p:cNvPicPr>
            <a:picLocks noChangeAspect="1"/>
          </p:cNvPicPr>
          <p:nvPr userDrawn="1"/>
        </p:nvPicPr>
        <p:blipFill>
          <a:blip r:embed="rId2">
            <a:biLevel thresh="25000"/>
            <a:extLst>
              <a:ext uri="{28A0092B-C50C-407E-A947-70E740481C1C}">
                <a14:useLocalDpi xmlns:a14="http://schemas.microsoft.com/office/drawing/2010/main"/>
              </a:ext>
            </a:extLst>
          </a:blip>
          <a:stretch>
            <a:fillRect/>
          </a:stretch>
        </p:blipFill>
        <p:spPr>
          <a:xfrm>
            <a:off x="10933176" y="6554289"/>
            <a:ext cx="1028700" cy="190500"/>
          </a:xfrm>
          <a:prstGeom prst="rect">
            <a:avLst/>
          </a:prstGeom>
        </p:spPr>
      </p:pic>
      <p:sp>
        <p:nvSpPr>
          <p:cNvPr id="3080" name="Rectangle 8"/>
          <p:cNvSpPr>
            <a:spLocks noGrp="1" noChangeArrowheads="1"/>
          </p:cNvSpPr>
          <p:nvPr userDrawn="1">
            <p:ph type="ctrTitle" hasCustomPrompt="1"/>
          </p:nvPr>
        </p:nvSpPr>
        <p:spPr>
          <a:xfrm>
            <a:off x="616689" y="1148316"/>
            <a:ext cx="10941150" cy="2251691"/>
          </a:xfrm>
          <a:prstGeom prst="rect">
            <a:avLst/>
          </a:prstGeom>
        </p:spPr>
        <p:txBody>
          <a:bodyPr vert="horz" wrap="square" lIns="91440" tIns="45720" rIns="91440" bIns="45720" anchor="b" anchorCtr="0">
            <a:noAutofit/>
          </a:bodyPr>
          <a:lstStyle>
            <a:lvl1pPr algn="ctr">
              <a:lnSpc>
                <a:spcPct val="100000"/>
              </a:lnSpc>
              <a:spcBef>
                <a:spcPts val="0"/>
              </a:spcBef>
              <a:defRPr sz="4400" b="0" cap="none" baseline="0">
                <a:solidFill>
                  <a:schemeClr val="bg1"/>
                </a:solidFill>
                <a:latin typeface="+mj-lt"/>
              </a:defRPr>
            </a:lvl1pPr>
          </a:lstStyle>
          <a:p>
            <a:r>
              <a:rPr lang="en-US" dirty="0"/>
              <a:t>Main Title Slide</a:t>
            </a:r>
          </a:p>
        </p:txBody>
      </p:sp>
      <p:sp>
        <p:nvSpPr>
          <p:cNvPr id="3081" name="Rectangle 9"/>
          <p:cNvSpPr>
            <a:spLocks noGrp="1" noChangeArrowheads="1"/>
          </p:cNvSpPr>
          <p:nvPr userDrawn="1">
            <p:ph type="subTitle" idx="1" hasCustomPrompt="1"/>
          </p:nvPr>
        </p:nvSpPr>
        <p:spPr>
          <a:xfrm>
            <a:off x="616689" y="3572344"/>
            <a:ext cx="10941150" cy="829535"/>
          </a:xfrm>
          <a:prstGeom prst="rect">
            <a:avLst/>
          </a:prstGeom>
        </p:spPr>
        <p:txBody>
          <a:bodyPr vert="horz" wrap="square" lIns="91440" tIns="45720" rIns="91440" bIns="45720" anchor="t" anchorCtr="0">
            <a:noAutofit/>
          </a:bodyPr>
          <a:lstStyle>
            <a:lvl1pPr marL="0" indent="0" algn="ctr">
              <a:lnSpc>
                <a:spcPct val="100000"/>
              </a:lnSpc>
              <a:spcBef>
                <a:spcPts val="0"/>
              </a:spcBef>
              <a:buFont typeface="Wingdings" pitchFamily="2" charset="2"/>
              <a:buNone/>
              <a:defRPr sz="1600" cap="none" spc="100" baseline="0">
                <a:solidFill>
                  <a:schemeClr val="accent6"/>
                </a:solidFill>
                <a:latin typeface="+mn-lt"/>
                <a:cs typeface="Arial" pitchFamily="34" charset="0"/>
              </a:defRPr>
            </a:lvl1pPr>
          </a:lstStyle>
          <a:p>
            <a:r>
              <a:rPr lang="en-US" dirty="0"/>
              <a:t>SUBTITLE </a:t>
            </a:r>
            <a:r>
              <a:rPr lang="mr-IN" dirty="0"/>
              <a:t>–</a:t>
            </a:r>
            <a:r>
              <a:rPr lang="en-US" dirty="0"/>
              <a:t> ALL CAPS, 1PT TRACKING</a:t>
            </a:r>
          </a:p>
        </p:txBody>
      </p:sp>
      <p:sp>
        <p:nvSpPr>
          <p:cNvPr id="2" name="Rectangle 1"/>
          <p:cNvSpPr/>
          <p:nvPr userDrawn="1"/>
        </p:nvSpPr>
        <p:spPr>
          <a:xfrm>
            <a:off x="0" y="0"/>
            <a:ext cx="12192000" cy="45719"/>
          </a:xfrm>
          <a:prstGeom prst="rect">
            <a:avLst/>
          </a:prstGeom>
          <a:solidFill>
            <a:schemeClr val="accent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70501120"/>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4_Option 1: Section Divid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85E5803-0D01-D94F-8B75-64CE25D3050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5753" r="25548"/>
          <a:stretch/>
        </p:blipFill>
        <p:spPr>
          <a:xfrm>
            <a:off x="3518369" y="-4667"/>
            <a:ext cx="8673632" cy="6413500"/>
          </a:xfrm>
          <a:prstGeom prst="rect">
            <a:avLst/>
          </a:prstGeom>
        </p:spPr>
      </p:pic>
      <p:sp>
        <p:nvSpPr>
          <p:cNvPr id="2" name="Parallelogram 1">
            <a:extLst>
              <a:ext uri="{FF2B5EF4-FFF2-40B4-BE49-F238E27FC236}">
                <a16:creationId xmlns:a16="http://schemas.microsoft.com/office/drawing/2014/main" id="{C4FA14DA-1153-FA47-8CB7-3D75FE51AD15}"/>
              </a:ext>
              <a:ext uri="{C183D7F6-B498-43B3-948B-1728B52AA6E4}">
                <adec:decorative xmlns:adec="http://schemas.microsoft.com/office/drawing/2017/decorative" val="1"/>
              </a:ext>
            </a:extLst>
          </p:cNvPr>
          <p:cNvSpPr/>
          <p:nvPr userDrawn="1"/>
        </p:nvSpPr>
        <p:spPr bwMode="auto">
          <a:xfrm>
            <a:off x="3724020" y="-4667"/>
            <a:ext cx="2619632" cy="6400800"/>
          </a:xfrm>
          <a:prstGeom prst="parallelogram">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a:extLst>
              <a:ext uri="{FF2B5EF4-FFF2-40B4-BE49-F238E27FC236}">
                <a16:creationId xmlns:a16="http://schemas.microsoft.com/office/drawing/2014/main" id="{449998B9-C735-1542-BE02-B6666839110B}"/>
              </a:ext>
              <a:ext uri="{C183D7F6-B498-43B3-948B-1728B52AA6E4}">
                <adec:decorative xmlns:adec="http://schemas.microsoft.com/office/drawing/2017/decorative" val="1"/>
              </a:ext>
            </a:extLst>
          </p:cNvPr>
          <p:cNvCxnSpPr/>
          <p:nvPr userDrawn="1"/>
        </p:nvCxnSpPr>
        <p:spPr>
          <a:xfrm>
            <a:off x="293919" y="2841554"/>
            <a:ext cx="59960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0" name="Rectangle 8">
            <a:extLst>
              <a:ext uri="{FF2B5EF4-FFF2-40B4-BE49-F238E27FC236}">
                <a16:creationId xmlns:a16="http://schemas.microsoft.com/office/drawing/2014/main" id="{EB7D9395-8F84-0E4F-A980-A4D9252FDC65}"/>
              </a:ext>
            </a:extLst>
          </p:cNvPr>
          <p:cNvSpPr>
            <a:spLocks noGrp="1" noChangeArrowheads="1"/>
          </p:cNvSpPr>
          <p:nvPr>
            <p:ph type="ctrTitle" hasCustomPrompt="1"/>
          </p:nvPr>
        </p:nvSpPr>
        <p:spPr>
          <a:xfrm>
            <a:off x="0" y="2841554"/>
            <a:ext cx="5591331" cy="799112"/>
          </a:xfrm>
          <a:prstGeom prst="rect">
            <a:avLst/>
          </a:prstGeom>
        </p:spPr>
        <p:txBody>
          <a:bodyPr vert="horz" wrap="square" lIns="320040" tIns="45720" rIns="91440" bIns="45720" anchor="b" anchorCtr="0">
            <a:noAutofit/>
          </a:bodyPr>
          <a:lstStyle>
            <a:lvl1pPr>
              <a:lnSpc>
                <a:spcPct val="100000"/>
              </a:lnSpc>
              <a:spcBef>
                <a:spcPts val="0"/>
              </a:spcBef>
              <a:defRPr sz="3600" b="0" cap="none" baseline="0">
                <a:solidFill>
                  <a:schemeClr val="tx1"/>
                </a:solidFill>
                <a:latin typeface="+mj-lt"/>
              </a:defRPr>
            </a:lvl1pPr>
          </a:lstStyle>
          <a:p>
            <a:r>
              <a:rPr lang="en-US" dirty="0"/>
              <a:t>Click to Insert Title</a:t>
            </a:r>
          </a:p>
        </p:txBody>
      </p:sp>
      <p:sp>
        <p:nvSpPr>
          <p:cNvPr id="11" name="Rectangle 9">
            <a:extLst>
              <a:ext uri="{FF2B5EF4-FFF2-40B4-BE49-F238E27FC236}">
                <a16:creationId xmlns:a16="http://schemas.microsoft.com/office/drawing/2014/main" id="{0A31A22A-9A87-3541-9476-E52DA2CB0994}"/>
              </a:ext>
            </a:extLst>
          </p:cNvPr>
          <p:cNvSpPr>
            <a:spLocks noGrp="1" noChangeArrowheads="1"/>
          </p:cNvSpPr>
          <p:nvPr>
            <p:ph type="subTitle" idx="1" hasCustomPrompt="1"/>
          </p:nvPr>
        </p:nvSpPr>
        <p:spPr>
          <a:xfrm>
            <a:off x="0" y="3826265"/>
            <a:ext cx="5591331" cy="584775"/>
          </a:xfrm>
          <a:prstGeom prst="rect">
            <a:avLst/>
          </a:prstGeom>
        </p:spPr>
        <p:txBody>
          <a:bodyPr vert="horz" wrap="square" lIns="320040" tIns="45720" rIns="91440" bIns="45720" anchor="t" anchorCtr="0">
            <a:noAutofit/>
          </a:bodyPr>
          <a:lstStyle>
            <a:lvl1pPr marL="0" indent="0">
              <a:lnSpc>
                <a:spcPct val="100000"/>
              </a:lnSpc>
              <a:spcBef>
                <a:spcPts val="0"/>
              </a:spcBef>
              <a:buFont typeface="Wingdings" pitchFamily="2" charset="2"/>
              <a:buNone/>
              <a:defRPr sz="1600" b="0" cap="none" spc="100" baseline="0">
                <a:solidFill>
                  <a:schemeClr val="tx2"/>
                </a:solidFill>
                <a:latin typeface="+mn-lt"/>
                <a:cs typeface="Arial" pitchFamily="34" charset="0"/>
              </a:defRPr>
            </a:lvl1pPr>
          </a:lstStyle>
          <a:p>
            <a:r>
              <a:rPr lang="en-US" dirty="0"/>
              <a:t>SUBTITLE </a:t>
            </a:r>
            <a:r>
              <a:rPr lang="mr-IN" dirty="0"/>
              <a:t>–</a:t>
            </a:r>
            <a:r>
              <a:rPr lang="en-US" dirty="0"/>
              <a:t> ALL CAPS, TRACKING AT 1 PT  </a:t>
            </a:r>
          </a:p>
        </p:txBody>
      </p:sp>
      <p:sp>
        <p:nvSpPr>
          <p:cNvPr id="4" name="Slide Number Placeholder 3">
            <a:extLst>
              <a:ext uri="{FF2B5EF4-FFF2-40B4-BE49-F238E27FC236}">
                <a16:creationId xmlns:a16="http://schemas.microsoft.com/office/drawing/2014/main" id="{76933D53-45C0-034B-A999-0D1AF6D6CCB7}"/>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2724572134"/>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6_Option 1: Section Divid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85E5803-0D01-D94F-8B75-64CE25D3050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7839" r="6432"/>
          <a:stretch/>
        </p:blipFill>
        <p:spPr>
          <a:xfrm>
            <a:off x="5591331" y="-4667"/>
            <a:ext cx="6600669" cy="6413500"/>
          </a:xfrm>
          <a:prstGeom prst="rect">
            <a:avLst/>
          </a:prstGeom>
        </p:spPr>
      </p:pic>
      <p:sp>
        <p:nvSpPr>
          <p:cNvPr id="2" name="Parallelogram 1">
            <a:extLst>
              <a:ext uri="{FF2B5EF4-FFF2-40B4-BE49-F238E27FC236}">
                <a16:creationId xmlns:a16="http://schemas.microsoft.com/office/drawing/2014/main" id="{C4FA14DA-1153-FA47-8CB7-3D75FE51AD15}"/>
              </a:ext>
              <a:ext uri="{C183D7F6-B498-43B3-948B-1728B52AA6E4}">
                <adec:decorative xmlns:adec="http://schemas.microsoft.com/office/drawing/2017/decorative" val="1"/>
              </a:ext>
            </a:extLst>
          </p:cNvPr>
          <p:cNvSpPr/>
          <p:nvPr userDrawn="1"/>
        </p:nvSpPr>
        <p:spPr bwMode="auto">
          <a:xfrm>
            <a:off x="3724020" y="-4667"/>
            <a:ext cx="2619632" cy="6400800"/>
          </a:xfrm>
          <a:prstGeom prst="parallelogram">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a:extLst>
              <a:ext uri="{FF2B5EF4-FFF2-40B4-BE49-F238E27FC236}">
                <a16:creationId xmlns:a16="http://schemas.microsoft.com/office/drawing/2014/main" id="{449998B9-C735-1542-BE02-B6666839110B}"/>
              </a:ext>
              <a:ext uri="{C183D7F6-B498-43B3-948B-1728B52AA6E4}">
                <adec:decorative xmlns:adec="http://schemas.microsoft.com/office/drawing/2017/decorative" val="1"/>
              </a:ext>
            </a:extLst>
          </p:cNvPr>
          <p:cNvCxnSpPr/>
          <p:nvPr userDrawn="1"/>
        </p:nvCxnSpPr>
        <p:spPr>
          <a:xfrm>
            <a:off x="293919" y="2841554"/>
            <a:ext cx="59960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0" name="Rectangle 8">
            <a:extLst>
              <a:ext uri="{FF2B5EF4-FFF2-40B4-BE49-F238E27FC236}">
                <a16:creationId xmlns:a16="http://schemas.microsoft.com/office/drawing/2014/main" id="{EB7D9395-8F84-0E4F-A980-A4D9252FDC65}"/>
              </a:ext>
            </a:extLst>
          </p:cNvPr>
          <p:cNvSpPr>
            <a:spLocks noGrp="1" noChangeArrowheads="1"/>
          </p:cNvSpPr>
          <p:nvPr>
            <p:ph type="ctrTitle" hasCustomPrompt="1"/>
          </p:nvPr>
        </p:nvSpPr>
        <p:spPr>
          <a:xfrm>
            <a:off x="0" y="2841554"/>
            <a:ext cx="5591331" cy="799112"/>
          </a:xfrm>
          <a:prstGeom prst="rect">
            <a:avLst/>
          </a:prstGeom>
        </p:spPr>
        <p:txBody>
          <a:bodyPr vert="horz" wrap="square" lIns="320040" tIns="45720" rIns="91440" bIns="45720" anchor="b" anchorCtr="0">
            <a:noAutofit/>
          </a:bodyPr>
          <a:lstStyle>
            <a:lvl1pPr>
              <a:lnSpc>
                <a:spcPct val="100000"/>
              </a:lnSpc>
              <a:spcBef>
                <a:spcPts val="0"/>
              </a:spcBef>
              <a:defRPr sz="3600" b="0" cap="none" baseline="0">
                <a:solidFill>
                  <a:schemeClr val="tx1"/>
                </a:solidFill>
                <a:latin typeface="+mj-lt"/>
              </a:defRPr>
            </a:lvl1pPr>
          </a:lstStyle>
          <a:p>
            <a:r>
              <a:rPr lang="en-US" dirty="0"/>
              <a:t>Click to Insert Title</a:t>
            </a:r>
          </a:p>
        </p:txBody>
      </p:sp>
      <p:sp>
        <p:nvSpPr>
          <p:cNvPr id="11" name="Rectangle 9">
            <a:extLst>
              <a:ext uri="{FF2B5EF4-FFF2-40B4-BE49-F238E27FC236}">
                <a16:creationId xmlns:a16="http://schemas.microsoft.com/office/drawing/2014/main" id="{0A31A22A-9A87-3541-9476-E52DA2CB0994}"/>
              </a:ext>
            </a:extLst>
          </p:cNvPr>
          <p:cNvSpPr>
            <a:spLocks noGrp="1" noChangeArrowheads="1"/>
          </p:cNvSpPr>
          <p:nvPr>
            <p:ph type="subTitle" idx="1" hasCustomPrompt="1"/>
          </p:nvPr>
        </p:nvSpPr>
        <p:spPr>
          <a:xfrm>
            <a:off x="0" y="3826265"/>
            <a:ext cx="5591331" cy="584775"/>
          </a:xfrm>
          <a:prstGeom prst="rect">
            <a:avLst/>
          </a:prstGeom>
        </p:spPr>
        <p:txBody>
          <a:bodyPr vert="horz" wrap="square" lIns="320040" tIns="45720" rIns="91440" bIns="45720" anchor="t" anchorCtr="0">
            <a:noAutofit/>
          </a:bodyPr>
          <a:lstStyle>
            <a:lvl1pPr marL="0" indent="0">
              <a:lnSpc>
                <a:spcPct val="100000"/>
              </a:lnSpc>
              <a:spcBef>
                <a:spcPts val="0"/>
              </a:spcBef>
              <a:buFont typeface="Wingdings" pitchFamily="2" charset="2"/>
              <a:buNone/>
              <a:defRPr sz="1600" b="0" cap="none" spc="100" baseline="0">
                <a:solidFill>
                  <a:schemeClr val="tx2"/>
                </a:solidFill>
                <a:latin typeface="+mn-lt"/>
                <a:cs typeface="Arial" pitchFamily="34" charset="0"/>
              </a:defRPr>
            </a:lvl1pPr>
          </a:lstStyle>
          <a:p>
            <a:r>
              <a:rPr lang="en-US" dirty="0"/>
              <a:t>SUBTITLE </a:t>
            </a:r>
            <a:r>
              <a:rPr lang="mr-IN" dirty="0"/>
              <a:t>–</a:t>
            </a:r>
            <a:r>
              <a:rPr lang="en-US" dirty="0"/>
              <a:t> ALL CAPS, TRACKING AT 1 PT  </a:t>
            </a:r>
          </a:p>
        </p:txBody>
      </p:sp>
      <p:sp>
        <p:nvSpPr>
          <p:cNvPr id="4" name="Slide Number Placeholder 3">
            <a:extLst>
              <a:ext uri="{FF2B5EF4-FFF2-40B4-BE49-F238E27FC236}">
                <a16:creationId xmlns:a16="http://schemas.microsoft.com/office/drawing/2014/main" id="{76933D53-45C0-034B-A999-0D1AF6D6CCB7}"/>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2198033917"/>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10_Option 1: Section Divider">
    <p:spTree>
      <p:nvGrpSpPr>
        <p:cNvPr id="1" name=""/>
        <p:cNvGrpSpPr/>
        <p:nvPr/>
      </p:nvGrpSpPr>
      <p:grpSpPr>
        <a:xfrm>
          <a:off x="0" y="0"/>
          <a:ext cx="0" cy="0"/>
          <a:chOff x="0" y="0"/>
          <a:chExt cx="0" cy="0"/>
        </a:xfrm>
      </p:grpSpPr>
      <p:sp>
        <p:nvSpPr>
          <p:cNvPr id="2" name="Parallelogram 1">
            <a:extLst>
              <a:ext uri="{FF2B5EF4-FFF2-40B4-BE49-F238E27FC236}">
                <a16:creationId xmlns:a16="http://schemas.microsoft.com/office/drawing/2014/main" id="{C4FA14DA-1153-FA47-8CB7-3D75FE51AD15}"/>
              </a:ext>
              <a:ext uri="{C183D7F6-B498-43B3-948B-1728B52AA6E4}">
                <adec:decorative xmlns:adec="http://schemas.microsoft.com/office/drawing/2017/decorative" val="1"/>
              </a:ext>
            </a:extLst>
          </p:cNvPr>
          <p:cNvSpPr/>
          <p:nvPr userDrawn="1"/>
        </p:nvSpPr>
        <p:spPr bwMode="auto">
          <a:xfrm>
            <a:off x="4912152" y="0"/>
            <a:ext cx="2619632" cy="6400800"/>
          </a:xfrm>
          <a:prstGeom prst="parallelogram">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BC9F110-2C80-5842-8F76-B9CDBDEF81D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055" t="-73" r="30561" b="73"/>
          <a:stretch/>
        </p:blipFill>
        <p:spPr>
          <a:xfrm flipH="1">
            <a:off x="5805680" y="-4667"/>
            <a:ext cx="6386320" cy="6413500"/>
          </a:xfrm>
          <a:prstGeom prst="rect">
            <a:avLst/>
          </a:prstGeom>
        </p:spPr>
      </p:pic>
      <p:cxnSp>
        <p:nvCxnSpPr>
          <p:cNvPr id="15" name="Straight Connector 14">
            <a:extLst>
              <a:ext uri="{FF2B5EF4-FFF2-40B4-BE49-F238E27FC236}">
                <a16:creationId xmlns:a16="http://schemas.microsoft.com/office/drawing/2014/main" id="{31E94920-9127-E545-8E4F-0A1D6021E098}"/>
              </a:ext>
              <a:ext uri="{C183D7F6-B498-43B3-948B-1728B52AA6E4}">
                <adec:decorative xmlns:adec="http://schemas.microsoft.com/office/drawing/2017/decorative" val="1"/>
              </a:ext>
            </a:extLst>
          </p:cNvPr>
          <p:cNvCxnSpPr/>
          <p:nvPr userDrawn="1"/>
        </p:nvCxnSpPr>
        <p:spPr>
          <a:xfrm>
            <a:off x="293919" y="2841554"/>
            <a:ext cx="59960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3" name="Rectangle 8">
            <a:extLst>
              <a:ext uri="{FF2B5EF4-FFF2-40B4-BE49-F238E27FC236}">
                <a16:creationId xmlns:a16="http://schemas.microsoft.com/office/drawing/2014/main" id="{A29B0429-38F6-0D41-92F7-5B07E03CBE86}"/>
              </a:ext>
            </a:extLst>
          </p:cNvPr>
          <p:cNvSpPr>
            <a:spLocks noGrp="1" noChangeArrowheads="1"/>
          </p:cNvSpPr>
          <p:nvPr>
            <p:ph type="ctrTitle" hasCustomPrompt="1"/>
          </p:nvPr>
        </p:nvSpPr>
        <p:spPr>
          <a:xfrm>
            <a:off x="0" y="2841554"/>
            <a:ext cx="5591331" cy="799112"/>
          </a:xfrm>
          <a:prstGeom prst="rect">
            <a:avLst/>
          </a:prstGeom>
        </p:spPr>
        <p:txBody>
          <a:bodyPr vert="horz" wrap="square" lIns="320040" tIns="45720" rIns="91440" bIns="45720" anchor="b" anchorCtr="0">
            <a:noAutofit/>
          </a:bodyPr>
          <a:lstStyle>
            <a:lvl1pPr>
              <a:lnSpc>
                <a:spcPct val="100000"/>
              </a:lnSpc>
              <a:spcBef>
                <a:spcPts val="0"/>
              </a:spcBef>
              <a:defRPr sz="3600" b="0" cap="none" baseline="0">
                <a:solidFill>
                  <a:schemeClr val="tx1"/>
                </a:solidFill>
                <a:latin typeface="+mj-lt"/>
              </a:defRPr>
            </a:lvl1pPr>
          </a:lstStyle>
          <a:p>
            <a:r>
              <a:rPr lang="en-US" dirty="0"/>
              <a:t>Click to Insert Title</a:t>
            </a:r>
          </a:p>
        </p:txBody>
      </p:sp>
      <p:sp>
        <p:nvSpPr>
          <p:cNvPr id="14" name="Rectangle 9">
            <a:extLst>
              <a:ext uri="{FF2B5EF4-FFF2-40B4-BE49-F238E27FC236}">
                <a16:creationId xmlns:a16="http://schemas.microsoft.com/office/drawing/2014/main" id="{9A4B9128-D108-7146-8813-47162A03DA6B}"/>
              </a:ext>
            </a:extLst>
          </p:cNvPr>
          <p:cNvSpPr>
            <a:spLocks noGrp="1" noChangeArrowheads="1"/>
          </p:cNvSpPr>
          <p:nvPr>
            <p:ph type="subTitle" idx="1" hasCustomPrompt="1"/>
          </p:nvPr>
        </p:nvSpPr>
        <p:spPr>
          <a:xfrm>
            <a:off x="0" y="3826265"/>
            <a:ext cx="5591331" cy="584775"/>
          </a:xfrm>
          <a:prstGeom prst="rect">
            <a:avLst/>
          </a:prstGeom>
        </p:spPr>
        <p:txBody>
          <a:bodyPr vert="horz" wrap="square" lIns="320040" tIns="45720" rIns="91440" bIns="45720" anchor="t" anchorCtr="0">
            <a:noAutofit/>
          </a:bodyPr>
          <a:lstStyle>
            <a:lvl1pPr marL="0" indent="0">
              <a:lnSpc>
                <a:spcPct val="100000"/>
              </a:lnSpc>
              <a:spcBef>
                <a:spcPts val="0"/>
              </a:spcBef>
              <a:buFont typeface="Wingdings" pitchFamily="2" charset="2"/>
              <a:buNone/>
              <a:defRPr sz="1600" b="0" cap="none" spc="100" baseline="0">
                <a:solidFill>
                  <a:schemeClr val="tx2"/>
                </a:solidFill>
                <a:latin typeface="+mn-lt"/>
                <a:cs typeface="Arial" pitchFamily="34" charset="0"/>
              </a:defRPr>
            </a:lvl1pPr>
          </a:lstStyle>
          <a:p>
            <a:r>
              <a:rPr lang="en-US" dirty="0"/>
              <a:t>SUBTITLE </a:t>
            </a:r>
            <a:r>
              <a:rPr lang="mr-IN" dirty="0"/>
              <a:t>–</a:t>
            </a:r>
            <a:r>
              <a:rPr lang="en-US" dirty="0"/>
              <a:t> ALL CAPS, TRACKING AT 1 PT  </a:t>
            </a:r>
          </a:p>
        </p:txBody>
      </p:sp>
      <p:sp>
        <p:nvSpPr>
          <p:cNvPr id="5" name="Slide Number Placeholder 4">
            <a:extLst>
              <a:ext uri="{FF2B5EF4-FFF2-40B4-BE49-F238E27FC236}">
                <a16:creationId xmlns:a16="http://schemas.microsoft.com/office/drawing/2014/main" id="{9D20D79E-3C3D-5444-A226-8A5D2858F954}"/>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3511682764"/>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5_Option 1: Section Divid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75449D5-8DFD-974A-9C43-347D20D4C0D8}"/>
              </a:ext>
              <a:ext uri="{C183D7F6-B498-43B3-948B-1728B52AA6E4}">
                <adec:decorative xmlns:adec="http://schemas.microsoft.com/office/drawing/2017/decorative" val="1"/>
              </a:ext>
            </a:extLst>
          </p:cNvPr>
          <p:cNvSpPr/>
          <p:nvPr userDrawn="1"/>
        </p:nvSpPr>
        <p:spPr>
          <a:xfrm>
            <a:off x="-1" y="0"/>
            <a:ext cx="7236823" cy="6478361"/>
          </a:xfrm>
          <a:prstGeom prst="rect">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D3523F93-E23D-3049-9612-B17EC52AAC5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6590" t="6470" r="18603" b="13725"/>
          <a:stretch/>
        </p:blipFill>
        <p:spPr>
          <a:xfrm rot="10800000" flipV="1">
            <a:off x="5374105" y="431074"/>
            <a:ext cx="6817894" cy="5597312"/>
          </a:xfrm>
          <a:prstGeom prst="rect">
            <a:avLst/>
          </a:prstGeom>
        </p:spPr>
      </p:pic>
      <p:sp>
        <p:nvSpPr>
          <p:cNvPr id="8" name="Rectangle 8"/>
          <p:cNvSpPr>
            <a:spLocks noGrp="1" noChangeArrowheads="1"/>
          </p:cNvSpPr>
          <p:nvPr userDrawn="1">
            <p:ph type="ctrTitle" hasCustomPrompt="1"/>
          </p:nvPr>
        </p:nvSpPr>
        <p:spPr>
          <a:xfrm>
            <a:off x="0" y="927463"/>
            <a:ext cx="4873669" cy="1323439"/>
          </a:xfrm>
          <a:prstGeom prst="rect">
            <a:avLst/>
          </a:prstGeom>
        </p:spPr>
        <p:txBody>
          <a:bodyPr vert="horz" wrap="square" lIns="548640" tIns="45720" rIns="91440" bIns="45720" anchor="t" anchorCtr="0">
            <a:spAutoFit/>
          </a:bodyPr>
          <a:lstStyle>
            <a:lvl1pPr>
              <a:lnSpc>
                <a:spcPct val="100000"/>
              </a:lnSpc>
              <a:spcBef>
                <a:spcPts val="0"/>
              </a:spcBef>
              <a:defRPr sz="4000" b="0" i="0" cap="none" baseline="0">
                <a:solidFill>
                  <a:schemeClr val="bg1"/>
                </a:solidFill>
                <a:latin typeface="+mj-lt"/>
              </a:defRPr>
            </a:lvl1pPr>
          </a:lstStyle>
          <a:p>
            <a:r>
              <a:rPr lang="en-US" dirty="0"/>
              <a:t>Click to Insert Title</a:t>
            </a:r>
          </a:p>
        </p:txBody>
      </p:sp>
      <p:sp>
        <p:nvSpPr>
          <p:cNvPr id="17" name="Rectangle 9"/>
          <p:cNvSpPr>
            <a:spLocks noGrp="1" noChangeArrowheads="1"/>
          </p:cNvSpPr>
          <p:nvPr userDrawn="1">
            <p:ph type="subTitle" idx="1" hasCustomPrompt="1"/>
          </p:nvPr>
        </p:nvSpPr>
        <p:spPr>
          <a:xfrm>
            <a:off x="-2" y="606283"/>
            <a:ext cx="4873672" cy="309305"/>
          </a:xfrm>
          <a:prstGeom prst="rect">
            <a:avLst/>
          </a:prstGeom>
        </p:spPr>
        <p:txBody>
          <a:bodyPr vert="horz" wrap="square" lIns="548640" tIns="45720" rIns="91440" bIns="45720" anchor="t" anchorCtr="0">
            <a:noAutofit/>
          </a:bodyPr>
          <a:lstStyle>
            <a:lvl1pPr marL="0" indent="0">
              <a:lnSpc>
                <a:spcPct val="100000"/>
              </a:lnSpc>
              <a:spcBef>
                <a:spcPts val="0"/>
              </a:spcBef>
              <a:buFont typeface="Wingdings" pitchFamily="2" charset="2"/>
              <a:buNone/>
              <a:defRPr sz="1200" b="0" cap="none" spc="100" baseline="0">
                <a:solidFill>
                  <a:schemeClr val="accent6"/>
                </a:solidFill>
                <a:latin typeface="+mn-lt"/>
                <a:cs typeface="Arial" pitchFamily="34" charset="0"/>
              </a:defRPr>
            </a:lvl1pPr>
          </a:lstStyle>
          <a:p>
            <a:r>
              <a:rPr lang="en-US" dirty="0"/>
              <a:t>LEAD-IN TEXT</a:t>
            </a:r>
          </a:p>
        </p:txBody>
      </p:sp>
      <p:sp>
        <p:nvSpPr>
          <p:cNvPr id="3" name="Rectangle 2">
            <a:extLst>
              <a:ext uri="{FF2B5EF4-FFF2-40B4-BE49-F238E27FC236}">
                <a16:creationId xmlns:a16="http://schemas.microsoft.com/office/drawing/2014/main" id="{368AF4B4-03CD-194B-9F87-A84FE593BF8E}"/>
              </a:ext>
              <a:ext uri="{C183D7F6-B498-43B3-948B-1728B52AA6E4}">
                <adec:decorative xmlns:adec="http://schemas.microsoft.com/office/drawing/2017/decorative" val="1"/>
              </a:ext>
            </a:extLst>
          </p:cNvPr>
          <p:cNvSpPr/>
          <p:nvPr userDrawn="1"/>
        </p:nvSpPr>
        <p:spPr>
          <a:xfrm>
            <a:off x="0" y="927463"/>
            <a:ext cx="182880" cy="653143"/>
          </a:xfrm>
          <a:prstGeom prst="rect">
            <a:avLst/>
          </a:prstGeom>
          <a:solidFill>
            <a:schemeClr val="accent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a:extLst>
              <a:ext uri="{FF2B5EF4-FFF2-40B4-BE49-F238E27FC236}">
                <a16:creationId xmlns:a16="http://schemas.microsoft.com/office/drawing/2014/main" id="{A6E1EB11-4B66-E44A-B190-1C8D9CD05DA3}"/>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4018080636"/>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Option 1: Section Divider">
    <p:spTree>
      <p:nvGrpSpPr>
        <p:cNvPr id="1" name=""/>
        <p:cNvGrpSpPr/>
        <p:nvPr/>
      </p:nvGrpSpPr>
      <p:grpSpPr>
        <a:xfrm>
          <a:off x="0" y="0"/>
          <a:ext cx="0" cy="0"/>
          <a:chOff x="0" y="0"/>
          <a:chExt cx="0" cy="0"/>
        </a:xfrm>
      </p:grpSpPr>
      <p:sp>
        <p:nvSpPr>
          <p:cNvPr id="8" name="Rectangle 8"/>
          <p:cNvSpPr>
            <a:spLocks noGrp="1" noChangeArrowheads="1"/>
          </p:cNvSpPr>
          <p:nvPr userDrawn="1">
            <p:ph type="ctrTitle" hasCustomPrompt="1"/>
          </p:nvPr>
        </p:nvSpPr>
        <p:spPr>
          <a:xfrm>
            <a:off x="0" y="2841554"/>
            <a:ext cx="11961876" cy="799112"/>
          </a:xfrm>
          <a:prstGeom prst="rect">
            <a:avLst/>
          </a:prstGeom>
        </p:spPr>
        <p:txBody>
          <a:bodyPr vert="horz" wrap="square" lIns="320040" tIns="45720" rIns="91440" bIns="45720" anchor="b" anchorCtr="0">
            <a:noAutofit/>
          </a:bodyPr>
          <a:lstStyle>
            <a:lvl1pPr>
              <a:lnSpc>
                <a:spcPct val="100000"/>
              </a:lnSpc>
              <a:spcBef>
                <a:spcPts val="0"/>
              </a:spcBef>
              <a:defRPr sz="3600" b="0" cap="none" baseline="0">
                <a:solidFill>
                  <a:schemeClr val="tx1"/>
                </a:solidFill>
                <a:latin typeface="+mj-lt"/>
              </a:defRPr>
            </a:lvl1pPr>
          </a:lstStyle>
          <a:p>
            <a:r>
              <a:rPr lang="en-US" dirty="0"/>
              <a:t>Click to Insert Title</a:t>
            </a:r>
          </a:p>
        </p:txBody>
      </p:sp>
      <p:sp>
        <p:nvSpPr>
          <p:cNvPr id="17" name="Rectangle 9"/>
          <p:cNvSpPr>
            <a:spLocks noGrp="1" noChangeArrowheads="1"/>
          </p:cNvSpPr>
          <p:nvPr userDrawn="1">
            <p:ph type="subTitle" idx="1" hasCustomPrompt="1"/>
          </p:nvPr>
        </p:nvSpPr>
        <p:spPr>
          <a:xfrm>
            <a:off x="0" y="3826265"/>
            <a:ext cx="11961876" cy="584775"/>
          </a:xfrm>
          <a:prstGeom prst="rect">
            <a:avLst/>
          </a:prstGeom>
        </p:spPr>
        <p:txBody>
          <a:bodyPr vert="horz" wrap="square" lIns="320040" tIns="45720" rIns="91440" bIns="45720" anchor="t" anchorCtr="0">
            <a:noAutofit/>
          </a:bodyPr>
          <a:lstStyle>
            <a:lvl1pPr marL="0" indent="0">
              <a:lnSpc>
                <a:spcPct val="100000"/>
              </a:lnSpc>
              <a:spcBef>
                <a:spcPts val="0"/>
              </a:spcBef>
              <a:buFont typeface="Wingdings" pitchFamily="2" charset="2"/>
              <a:buNone/>
              <a:defRPr sz="1600" b="0" cap="none" spc="100" baseline="0">
                <a:solidFill>
                  <a:schemeClr val="tx2"/>
                </a:solidFill>
                <a:latin typeface="+mn-lt"/>
                <a:cs typeface="Arial" pitchFamily="34" charset="0"/>
              </a:defRPr>
            </a:lvl1pPr>
          </a:lstStyle>
          <a:p>
            <a:r>
              <a:rPr lang="en-US" dirty="0"/>
              <a:t>SUBTITLE </a:t>
            </a:r>
            <a:r>
              <a:rPr lang="mr-IN" dirty="0"/>
              <a:t>–</a:t>
            </a:r>
            <a:r>
              <a:rPr lang="en-US" dirty="0"/>
              <a:t> ALL CAPS, TRACKING AT 1 PT  </a:t>
            </a:r>
          </a:p>
        </p:txBody>
      </p:sp>
      <p:sp>
        <p:nvSpPr>
          <p:cNvPr id="7" name="Slide Number Placeholder 6">
            <a:extLst>
              <a:ext uri="{FF2B5EF4-FFF2-40B4-BE49-F238E27FC236}">
                <a16:creationId xmlns:a16="http://schemas.microsoft.com/office/drawing/2014/main" id="{6CC8D905-1967-2A4A-A8B7-AD9D27CEDA64}"/>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cxnSp>
        <p:nvCxnSpPr>
          <p:cNvPr id="6" name="Straight Connector 5">
            <a:extLst>
              <a:ext uri="{FF2B5EF4-FFF2-40B4-BE49-F238E27FC236}">
                <a16:creationId xmlns:a16="http://schemas.microsoft.com/office/drawing/2014/main" id="{367B56DD-B713-4542-BAFE-48FFB6478C98}"/>
              </a:ext>
              <a:ext uri="{C183D7F6-B498-43B3-948B-1728B52AA6E4}">
                <adec:decorative xmlns:adec="http://schemas.microsoft.com/office/drawing/2017/decorative" val="1"/>
              </a:ext>
            </a:extLst>
          </p:cNvPr>
          <p:cNvCxnSpPr/>
          <p:nvPr userDrawn="1"/>
        </p:nvCxnSpPr>
        <p:spPr>
          <a:xfrm>
            <a:off x="293919" y="2841554"/>
            <a:ext cx="59960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0136211"/>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1_Option 1: Section Divider">
    <p:bg>
      <p:bgPr>
        <a:solidFill>
          <a:schemeClr val="tx1"/>
        </a:solidFill>
        <a:effectLst/>
      </p:bgPr>
    </p:bg>
    <p:spTree>
      <p:nvGrpSpPr>
        <p:cNvPr id="1" name=""/>
        <p:cNvGrpSpPr/>
        <p:nvPr/>
      </p:nvGrpSpPr>
      <p:grpSpPr>
        <a:xfrm>
          <a:off x="0" y="0"/>
          <a:ext cx="0" cy="0"/>
          <a:chOff x="0" y="0"/>
          <a:chExt cx="0" cy="0"/>
        </a:xfrm>
      </p:grpSpPr>
      <p:sp>
        <p:nvSpPr>
          <p:cNvPr id="8" name="Rectangle 8"/>
          <p:cNvSpPr>
            <a:spLocks noGrp="1" noChangeArrowheads="1"/>
          </p:cNvSpPr>
          <p:nvPr userDrawn="1">
            <p:ph type="ctrTitle" hasCustomPrompt="1"/>
          </p:nvPr>
        </p:nvSpPr>
        <p:spPr>
          <a:xfrm>
            <a:off x="0" y="2841554"/>
            <a:ext cx="11961876" cy="799112"/>
          </a:xfrm>
          <a:prstGeom prst="rect">
            <a:avLst/>
          </a:prstGeom>
        </p:spPr>
        <p:txBody>
          <a:bodyPr vert="horz" wrap="square" lIns="320040" tIns="45720" rIns="91440" bIns="45720" anchor="b" anchorCtr="0">
            <a:noAutofit/>
          </a:bodyPr>
          <a:lstStyle>
            <a:lvl1pPr>
              <a:lnSpc>
                <a:spcPct val="100000"/>
              </a:lnSpc>
              <a:spcBef>
                <a:spcPts val="0"/>
              </a:spcBef>
              <a:defRPr sz="3600" b="0" cap="none" baseline="0">
                <a:solidFill>
                  <a:schemeClr val="bg1"/>
                </a:solidFill>
                <a:latin typeface="+mj-lt"/>
              </a:defRPr>
            </a:lvl1pPr>
          </a:lstStyle>
          <a:p>
            <a:r>
              <a:rPr lang="en-US" dirty="0"/>
              <a:t>Click to Insert Title</a:t>
            </a:r>
          </a:p>
        </p:txBody>
      </p:sp>
      <p:sp>
        <p:nvSpPr>
          <p:cNvPr id="17" name="Rectangle 9"/>
          <p:cNvSpPr>
            <a:spLocks noGrp="1" noChangeArrowheads="1"/>
          </p:cNvSpPr>
          <p:nvPr userDrawn="1">
            <p:ph type="subTitle" idx="1" hasCustomPrompt="1"/>
          </p:nvPr>
        </p:nvSpPr>
        <p:spPr>
          <a:xfrm>
            <a:off x="0" y="3826265"/>
            <a:ext cx="11961876" cy="584775"/>
          </a:xfrm>
          <a:prstGeom prst="rect">
            <a:avLst/>
          </a:prstGeom>
        </p:spPr>
        <p:txBody>
          <a:bodyPr vert="horz" wrap="square" lIns="320040" tIns="45720" rIns="91440" bIns="45720" anchor="t" anchorCtr="0">
            <a:noAutofit/>
          </a:bodyPr>
          <a:lstStyle>
            <a:lvl1pPr marL="0" indent="0">
              <a:lnSpc>
                <a:spcPct val="100000"/>
              </a:lnSpc>
              <a:spcBef>
                <a:spcPts val="0"/>
              </a:spcBef>
              <a:buFont typeface="Wingdings" pitchFamily="2" charset="2"/>
              <a:buNone/>
              <a:defRPr sz="1600" b="0" cap="none" spc="100" baseline="0">
                <a:solidFill>
                  <a:schemeClr val="accent6"/>
                </a:solidFill>
                <a:latin typeface="+mn-lt"/>
                <a:cs typeface="Arial" pitchFamily="34" charset="0"/>
              </a:defRPr>
            </a:lvl1pPr>
          </a:lstStyle>
          <a:p>
            <a:r>
              <a:rPr lang="en-US" dirty="0"/>
              <a:t>SUBTITLE </a:t>
            </a:r>
            <a:r>
              <a:rPr lang="mr-IN" dirty="0"/>
              <a:t>–</a:t>
            </a:r>
            <a:r>
              <a:rPr lang="en-US" dirty="0"/>
              <a:t> ALL CAPS, TRACKING AT 1 PT  </a:t>
            </a:r>
          </a:p>
        </p:txBody>
      </p:sp>
      <p:sp>
        <p:nvSpPr>
          <p:cNvPr id="4" name="Slide Number Placeholder 3">
            <a:extLst>
              <a:ext uri="{FF2B5EF4-FFF2-40B4-BE49-F238E27FC236}">
                <a16:creationId xmlns:a16="http://schemas.microsoft.com/office/drawing/2014/main" id="{52724771-A539-E843-9675-BD1E23EA16F5}"/>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cxnSp>
        <p:nvCxnSpPr>
          <p:cNvPr id="7" name="Straight Connector 6">
            <a:extLst>
              <a:ext uri="{FF2B5EF4-FFF2-40B4-BE49-F238E27FC236}">
                <a16:creationId xmlns:a16="http://schemas.microsoft.com/office/drawing/2014/main" id="{E8D21989-9E9A-5D40-90F9-5C0FD5885B32}"/>
              </a:ext>
              <a:ext uri="{C183D7F6-B498-43B3-948B-1728B52AA6E4}">
                <adec:decorative xmlns:adec="http://schemas.microsoft.com/office/drawing/2017/decorative" val="1"/>
              </a:ext>
            </a:extLst>
          </p:cNvPr>
          <p:cNvCxnSpPr/>
          <p:nvPr userDrawn="1"/>
        </p:nvCxnSpPr>
        <p:spPr>
          <a:xfrm>
            <a:off x="293919" y="2841554"/>
            <a:ext cx="599609"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534208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2_Option 1: Section Divider">
    <p:bg>
      <p:bgPr>
        <a:solidFill>
          <a:schemeClr val="tx2"/>
        </a:solidFill>
        <a:effectLst/>
      </p:bgPr>
    </p:bg>
    <p:spTree>
      <p:nvGrpSpPr>
        <p:cNvPr id="1" name=""/>
        <p:cNvGrpSpPr/>
        <p:nvPr/>
      </p:nvGrpSpPr>
      <p:grpSpPr>
        <a:xfrm>
          <a:off x="0" y="0"/>
          <a:ext cx="0" cy="0"/>
          <a:chOff x="0" y="0"/>
          <a:chExt cx="0" cy="0"/>
        </a:xfrm>
      </p:grpSpPr>
      <p:sp>
        <p:nvSpPr>
          <p:cNvPr id="8" name="Rectangle 8"/>
          <p:cNvSpPr>
            <a:spLocks noGrp="1" noChangeArrowheads="1"/>
          </p:cNvSpPr>
          <p:nvPr userDrawn="1">
            <p:ph type="ctrTitle" hasCustomPrompt="1"/>
          </p:nvPr>
        </p:nvSpPr>
        <p:spPr>
          <a:xfrm>
            <a:off x="0" y="2841554"/>
            <a:ext cx="11961876" cy="799112"/>
          </a:xfrm>
          <a:prstGeom prst="rect">
            <a:avLst/>
          </a:prstGeom>
        </p:spPr>
        <p:txBody>
          <a:bodyPr vert="horz" wrap="square" lIns="320040" tIns="45720" rIns="91440" bIns="45720" anchor="b" anchorCtr="0">
            <a:noAutofit/>
          </a:bodyPr>
          <a:lstStyle>
            <a:lvl1pPr>
              <a:lnSpc>
                <a:spcPct val="100000"/>
              </a:lnSpc>
              <a:spcBef>
                <a:spcPts val="0"/>
              </a:spcBef>
              <a:defRPr sz="3600" b="0" cap="none" baseline="0">
                <a:solidFill>
                  <a:schemeClr val="bg1"/>
                </a:solidFill>
                <a:latin typeface="+mj-lt"/>
              </a:defRPr>
            </a:lvl1pPr>
          </a:lstStyle>
          <a:p>
            <a:r>
              <a:rPr lang="en-US" dirty="0"/>
              <a:t>Click to Insert Title</a:t>
            </a:r>
          </a:p>
        </p:txBody>
      </p:sp>
      <p:sp>
        <p:nvSpPr>
          <p:cNvPr id="17" name="Rectangle 9"/>
          <p:cNvSpPr>
            <a:spLocks noGrp="1" noChangeArrowheads="1"/>
          </p:cNvSpPr>
          <p:nvPr userDrawn="1">
            <p:ph type="subTitle" idx="1" hasCustomPrompt="1"/>
          </p:nvPr>
        </p:nvSpPr>
        <p:spPr>
          <a:xfrm>
            <a:off x="0" y="3826265"/>
            <a:ext cx="11961876" cy="584775"/>
          </a:xfrm>
          <a:prstGeom prst="rect">
            <a:avLst/>
          </a:prstGeom>
        </p:spPr>
        <p:txBody>
          <a:bodyPr vert="horz" wrap="square" lIns="320040" tIns="45720" rIns="91440" bIns="45720" anchor="t" anchorCtr="0">
            <a:noAutofit/>
          </a:bodyPr>
          <a:lstStyle>
            <a:lvl1pPr marL="0" indent="0">
              <a:lnSpc>
                <a:spcPct val="100000"/>
              </a:lnSpc>
              <a:spcBef>
                <a:spcPts val="0"/>
              </a:spcBef>
              <a:buFont typeface="Wingdings" pitchFamily="2" charset="2"/>
              <a:buNone/>
              <a:defRPr sz="1600" b="0" cap="none" spc="100" baseline="0">
                <a:solidFill>
                  <a:schemeClr val="bg1"/>
                </a:solidFill>
                <a:latin typeface="+mn-lt"/>
                <a:cs typeface="Arial" pitchFamily="34" charset="0"/>
              </a:defRPr>
            </a:lvl1pPr>
          </a:lstStyle>
          <a:p>
            <a:r>
              <a:rPr lang="en-US" dirty="0"/>
              <a:t>SUBTITLE </a:t>
            </a:r>
            <a:r>
              <a:rPr lang="mr-IN" dirty="0"/>
              <a:t>–</a:t>
            </a:r>
            <a:r>
              <a:rPr lang="en-US" dirty="0"/>
              <a:t> ALL CAPS, TRACKING AT 1 PT  </a:t>
            </a:r>
          </a:p>
        </p:txBody>
      </p:sp>
      <p:sp>
        <p:nvSpPr>
          <p:cNvPr id="3" name="Slide Number Placeholder 2">
            <a:extLst>
              <a:ext uri="{FF2B5EF4-FFF2-40B4-BE49-F238E27FC236}">
                <a16:creationId xmlns:a16="http://schemas.microsoft.com/office/drawing/2014/main" id="{F4B00D6F-FA39-5349-8346-A38D9F585972}"/>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cxnSp>
        <p:nvCxnSpPr>
          <p:cNvPr id="7" name="Straight Connector 6">
            <a:extLst>
              <a:ext uri="{FF2B5EF4-FFF2-40B4-BE49-F238E27FC236}">
                <a16:creationId xmlns:a16="http://schemas.microsoft.com/office/drawing/2014/main" id="{7AFA7756-36D8-3547-AE9B-7F6E49C51D7A}"/>
              </a:ext>
              <a:ext uri="{C183D7F6-B498-43B3-948B-1728B52AA6E4}">
                <adec:decorative xmlns:adec="http://schemas.microsoft.com/office/drawing/2017/decorative" val="1"/>
              </a:ext>
            </a:extLst>
          </p:cNvPr>
          <p:cNvCxnSpPr/>
          <p:nvPr userDrawn="1"/>
        </p:nvCxnSpPr>
        <p:spPr>
          <a:xfrm>
            <a:off x="293919" y="2841554"/>
            <a:ext cx="599609"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4625576"/>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69496"/>
          </a:xfrm>
          <a:prstGeom prst="rect">
            <a:avLst/>
          </a:prstGeom>
        </p:spPr>
        <p:txBody>
          <a:bodyPr wrap="square">
            <a:spAutoFit/>
          </a:bodyPr>
          <a:lstStyle/>
          <a:p>
            <a:r>
              <a:rPr lang="en-US"/>
              <a:t>Click to edit Master title style</a:t>
            </a:r>
            <a:endParaRPr lang="en-US" dirty="0"/>
          </a:p>
        </p:txBody>
      </p:sp>
      <p:sp>
        <p:nvSpPr>
          <p:cNvPr id="3" name="Footer Placeholder 2"/>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2702D5F6-49AB-FF4F-91A9-ED3D1B4AF6A5}"/>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1038001483"/>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2165607-C18A-7641-B015-00A664DE2905}"/>
              </a:ext>
            </a:extLst>
          </p:cNvPr>
          <p:cNvSpPr>
            <a:spLocks noGrp="1"/>
          </p:cNvSpPr>
          <p:nvPr>
            <p:ph type="title" hasCustomPrompt="1"/>
          </p:nvPr>
        </p:nvSpPr>
        <p:spPr/>
        <p:txBody>
          <a:bodyPr/>
          <a:lstStyle/>
          <a:p>
            <a:r>
              <a:rPr lang="en-US" dirty="0"/>
              <a:t>One-line Title</a:t>
            </a:r>
          </a:p>
        </p:txBody>
      </p:sp>
      <p:sp>
        <p:nvSpPr>
          <p:cNvPr id="6" name="Content Placeholder 5"/>
          <p:cNvSpPr>
            <a:spLocks noGrp="1"/>
          </p:cNvSpPr>
          <p:nvPr>
            <p:ph sz="quarter" idx="12" hasCustomPrompt="1"/>
          </p:nvPr>
        </p:nvSpPr>
        <p:spPr>
          <a:xfrm>
            <a:off x="274638" y="1012208"/>
            <a:ext cx="11687237" cy="481360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A0FE5ED3-5434-6345-BEAA-F9BB7D01E276}"/>
              </a:ext>
              <a:ext uri="{C183D7F6-B498-43B3-948B-1728B52AA6E4}">
                <adec:decorative xmlns:adec="http://schemas.microsoft.com/office/drawing/2017/decorative" val="1"/>
              </a:ext>
            </a:extLst>
          </p:cNvPr>
          <p:cNvSpPr>
            <a:spLocks noGrp="1"/>
          </p:cNvSpPr>
          <p:nvPr>
            <p:ph type="sldNum" sz="quarter" idx="13"/>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352577366"/>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7" name="Content Placeholder 5">
            <a:extLst>
              <a:ext uri="{FF2B5EF4-FFF2-40B4-BE49-F238E27FC236}">
                <a16:creationId xmlns:a16="http://schemas.microsoft.com/office/drawing/2014/main" id="{C6E31123-1DFF-DC43-87EA-827AB962E49C}"/>
              </a:ext>
            </a:extLst>
          </p:cNvPr>
          <p:cNvSpPr>
            <a:spLocks noGrp="1"/>
          </p:cNvSpPr>
          <p:nvPr>
            <p:ph sz="quarter" idx="12" hasCustomPrompt="1"/>
          </p:nvPr>
        </p:nvSpPr>
        <p:spPr>
          <a:xfrm>
            <a:off x="274320" y="1012208"/>
            <a:ext cx="5605619" cy="481360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5">
            <a:extLst>
              <a:ext uri="{FF2B5EF4-FFF2-40B4-BE49-F238E27FC236}">
                <a16:creationId xmlns:a16="http://schemas.microsoft.com/office/drawing/2014/main" id="{F359BA17-F764-3C41-A699-6970BFEF6A4A}"/>
              </a:ext>
            </a:extLst>
          </p:cNvPr>
          <p:cNvSpPr>
            <a:spLocks noGrp="1"/>
          </p:cNvSpPr>
          <p:nvPr>
            <p:ph sz="quarter" idx="13" hasCustomPrompt="1"/>
          </p:nvPr>
        </p:nvSpPr>
        <p:spPr>
          <a:xfrm>
            <a:off x="6225941" y="1012208"/>
            <a:ext cx="5741470" cy="481360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4">
            <a:extLst>
              <a:ext uri="{FF2B5EF4-FFF2-40B4-BE49-F238E27FC236}">
                <a16:creationId xmlns:a16="http://schemas.microsoft.com/office/drawing/2014/main" id="{032C159F-EDC1-9145-BEEE-F83D91A2E49A}"/>
              </a:ext>
            </a:extLst>
          </p:cNvPr>
          <p:cNvSpPr>
            <a:spLocks noGrp="1"/>
          </p:cNvSpPr>
          <p:nvPr>
            <p:ph type="title" hasCustomPrompt="1"/>
          </p:nvPr>
        </p:nvSpPr>
        <p:spPr/>
        <p:txBody>
          <a:bodyPr/>
          <a:lstStyle/>
          <a:p>
            <a:r>
              <a:rPr lang="en-US" dirty="0"/>
              <a:t>One-line Title</a:t>
            </a:r>
          </a:p>
        </p:txBody>
      </p:sp>
      <p:sp>
        <p:nvSpPr>
          <p:cNvPr id="2" name="Slide Number Placeholder 1">
            <a:extLst>
              <a:ext uri="{FF2B5EF4-FFF2-40B4-BE49-F238E27FC236}">
                <a16:creationId xmlns:a16="http://schemas.microsoft.com/office/drawing/2014/main" id="{24AF275B-F7C5-5E43-BA45-7456E4F15F59}"/>
              </a:ext>
            </a:extLst>
          </p:cNvPr>
          <p:cNvSpPr>
            <a:spLocks noGrp="1"/>
          </p:cNvSpPr>
          <p:nvPr>
            <p:ph type="sldNum" sz="quarter" idx="14"/>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24986790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E3CB2053-29D0-4243-89CA-858932ABE19B}"/>
              </a:ext>
            </a:extLst>
          </p:cNvPr>
          <p:cNvSpPr>
            <a:spLocks noGrp="1"/>
          </p:cNvSpPr>
          <p:nvPr>
            <p:ph type="title" hasCustomPrompt="1"/>
          </p:nvPr>
        </p:nvSpPr>
        <p:spPr>
          <a:xfrm>
            <a:off x="0" y="0"/>
            <a:ext cx="12192000" cy="830997"/>
          </a:xfrm>
        </p:spPr>
        <p:txBody>
          <a:bodyPr bIns="137160"/>
          <a:lstStyle/>
          <a:p>
            <a:r>
              <a:rPr lang="en-US" dirty="0"/>
              <a:t>One-line Title</a:t>
            </a:r>
          </a:p>
        </p:txBody>
      </p:sp>
      <p:sp>
        <p:nvSpPr>
          <p:cNvPr id="11" name="Text Placeholder 6">
            <a:extLst>
              <a:ext uri="{FF2B5EF4-FFF2-40B4-BE49-F238E27FC236}">
                <a16:creationId xmlns:a16="http://schemas.microsoft.com/office/drawing/2014/main" id="{891A4BAA-1D3F-8644-B28B-29EFDBE43A61}"/>
              </a:ext>
            </a:extLst>
          </p:cNvPr>
          <p:cNvSpPr>
            <a:spLocks noGrp="1"/>
          </p:cNvSpPr>
          <p:nvPr>
            <p:ph type="body" sz="quarter" idx="15" hasCustomPrompt="1"/>
          </p:nvPr>
        </p:nvSpPr>
        <p:spPr>
          <a:xfrm>
            <a:off x="0" y="850392"/>
            <a:ext cx="12192000" cy="477054"/>
          </a:xfrm>
          <a:prstGeom prst="rect">
            <a:avLst/>
          </a:prstGeom>
          <a:no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CE836F12-C583-0446-A585-2B6107D28BD1}"/>
              </a:ext>
              <a:ext uri="{C183D7F6-B498-43B3-948B-1728B52AA6E4}">
                <adec:decorative xmlns:adec="http://schemas.microsoft.com/office/drawing/2017/decorative" val="1"/>
              </a:ext>
            </a:extLst>
          </p:cNvPr>
          <p:cNvSpPr>
            <a:spLocks noGrp="1"/>
          </p:cNvSpPr>
          <p:nvPr>
            <p:ph type="sldNum" sz="quarter" idx="16"/>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2437054893"/>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29CFED-0FDE-A44D-BDE8-A501F73CC00B}"/>
              </a:ext>
            </a:extLst>
          </p:cNvPr>
          <p:cNvSpPr>
            <a:spLocks noGrp="1"/>
          </p:cNvSpPr>
          <p:nvPr>
            <p:ph type="title" hasCustomPrompt="1"/>
          </p:nvPr>
        </p:nvSpPr>
        <p:spPr>
          <a:xfrm>
            <a:off x="0" y="0"/>
            <a:ext cx="12192000" cy="830997"/>
          </a:xfrm>
        </p:spPr>
        <p:txBody>
          <a:bodyPr bIns="137160"/>
          <a:lstStyle/>
          <a:p>
            <a:r>
              <a:rPr lang="en-US" dirty="0"/>
              <a:t>One-line Title</a:t>
            </a:r>
          </a:p>
        </p:txBody>
      </p:sp>
      <p:sp>
        <p:nvSpPr>
          <p:cNvPr id="10" name="Text Placeholder 6">
            <a:extLst>
              <a:ext uri="{FF2B5EF4-FFF2-40B4-BE49-F238E27FC236}">
                <a16:creationId xmlns:a16="http://schemas.microsoft.com/office/drawing/2014/main" id="{29BAB64F-4927-EA4E-84F9-40CF1AB2EE64}"/>
              </a:ext>
            </a:extLst>
          </p:cNvPr>
          <p:cNvSpPr>
            <a:spLocks noGrp="1"/>
          </p:cNvSpPr>
          <p:nvPr>
            <p:ph type="body" sz="quarter" idx="15" hasCustomPrompt="1"/>
          </p:nvPr>
        </p:nvSpPr>
        <p:spPr>
          <a:xfrm>
            <a:off x="0" y="850392"/>
            <a:ext cx="12192000" cy="477054"/>
          </a:xfrm>
          <a:prstGeom prst="rect">
            <a:avLst/>
          </a:prstGeom>
          <a:no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6" name="Content Placeholder 5"/>
          <p:cNvSpPr>
            <a:spLocks noGrp="1"/>
          </p:cNvSpPr>
          <p:nvPr>
            <p:ph sz="quarter" idx="13" hasCustomPrompt="1"/>
          </p:nvPr>
        </p:nvSpPr>
        <p:spPr>
          <a:xfrm>
            <a:off x="274638" y="1629833"/>
            <a:ext cx="11687175" cy="4195975"/>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453F7A23-D618-B34C-A0E5-81ED09266134}"/>
              </a:ext>
              <a:ext uri="{C183D7F6-B498-43B3-948B-1728B52AA6E4}">
                <adec:decorative xmlns:adec="http://schemas.microsoft.com/office/drawing/2017/decorative" val="1"/>
              </a:ext>
            </a:extLst>
          </p:cNvPr>
          <p:cNvSpPr>
            <a:spLocks noGrp="1"/>
          </p:cNvSpPr>
          <p:nvPr>
            <p:ph type="sldNum" sz="quarter" idx="16"/>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2413177217"/>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C0857C5-7809-8247-AC6E-781F23F6A3BB}"/>
              </a:ext>
            </a:extLst>
          </p:cNvPr>
          <p:cNvSpPr>
            <a:spLocks noGrp="1"/>
          </p:cNvSpPr>
          <p:nvPr>
            <p:ph type="title" hasCustomPrompt="1"/>
          </p:nvPr>
        </p:nvSpPr>
        <p:spPr>
          <a:xfrm>
            <a:off x="0" y="0"/>
            <a:ext cx="12192000" cy="830997"/>
          </a:xfrm>
        </p:spPr>
        <p:txBody>
          <a:bodyPr bIns="137160"/>
          <a:lstStyle/>
          <a:p>
            <a:r>
              <a:rPr lang="en-US" dirty="0"/>
              <a:t>One-line Title</a:t>
            </a:r>
          </a:p>
        </p:txBody>
      </p:sp>
      <p:sp>
        <p:nvSpPr>
          <p:cNvPr id="10" name="Text Placeholder 6">
            <a:extLst>
              <a:ext uri="{FF2B5EF4-FFF2-40B4-BE49-F238E27FC236}">
                <a16:creationId xmlns:a16="http://schemas.microsoft.com/office/drawing/2014/main" id="{C35710EB-84AB-2244-980F-D15EB77322E4}"/>
              </a:ext>
            </a:extLst>
          </p:cNvPr>
          <p:cNvSpPr>
            <a:spLocks noGrp="1"/>
          </p:cNvSpPr>
          <p:nvPr>
            <p:ph type="body" sz="quarter" idx="15" hasCustomPrompt="1"/>
          </p:nvPr>
        </p:nvSpPr>
        <p:spPr>
          <a:xfrm>
            <a:off x="0" y="850392"/>
            <a:ext cx="12192000" cy="477054"/>
          </a:xfrm>
          <a:prstGeom prst="rect">
            <a:avLst/>
          </a:prstGeom>
          <a:no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6" name="Content Placeholder 5"/>
          <p:cNvSpPr>
            <a:spLocks noGrp="1"/>
          </p:cNvSpPr>
          <p:nvPr>
            <p:ph sz="quarter" idx="13" hasCustomPrompt="1"/>
          </p:nvPr>
        </p:nvSpPr>
        <p:spPr>
          <a:xfrm>
            <a:off x="274639" y="1629833"/>
            <a:ext cx="5743390" cy="4195975"/>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4" hasCustomPrompt="1"/>
          </p:nvPr>
        </p:nvSpPr>
        <p:spPr>
          <a:xfrm>
            <a:off x="6230752" y="1635702"/>
            <a:ext cx="5731061" cy="4189974"/>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235F4AFC-25D4-C248-979D-A05502EF4BCE}"/>
              </a:ext>
              <a:ext uri="{C183D7F6-B498-43B3-948B-1728B52AA6E4}">
                <adec:decorative xmlns:adec="http://schemas.microsoft.com/office/drawing/2017/decorative" val="1"/>
              </a:ext>
            </a:extLst>
          </p:cNvPr>
          <p:cNvSpPr>
            <a:spLocks noGrp="1"/>
          </p:cNvSpPr>
          <p:nvPr>
            <p:ph type="sldNum" sz="quarter" idx="16"/>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2235831517"/>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E55C1C0-5982-0041-83FA-62F703F398D9}"/>
              </a:ext>
            </a:extLst>
          </p:cNvPr>
          <p:cNvSpPr>
            <a:spLocks noGrp="1"/>
          </p:cNvSpPr>
          <p:nvPr>
            <p:ph type="title" hasCustomPrompt="1"/>
          </p:nvPr>
        </p:nvSpPr>
        <p:spPr>
          <a:xfrm>
            <a:off x="0" y="0"/>
            <a:ext cx="12192000" cy="1200329"/>
          </a:xfrm>
        </p:spPr>
        <p:txBody>
          <a:bodyPr bIns="137160"/>
          <a:lstStyle/>
          <a:p>
            <a:r>
              <a:rPr lang="en-US" dirty="0"/>
              <a:t>Two-line Title</a:t>
            </a:r>
            <a:br>
              <a:rPr lang="en-US" dirty="0"/>
            </a:br>
            <a:endParaRPr lang="en-US" dirty="0"/>
          </a:p>
        </p:txBody>
      </p:sp>
      <p:sp>
        <p:nvSpPr>
          <p:cNvPr id="9" name="Text Placeholder 6">
            <a:extLst>
              <a:ext uri="{FF2B5EF4-FFF2-40B4-BE49-F238E27FC236}">
                <a16:creationId xmlns:a16="http://schemas.microsoft.com/office/drawing/2014/main" id="{01858BDD-0DB2-C74B-BE7A-4517CFF3ECFB}"/>
              </a:ext>
            </a:extLst>
          </p:cNvPr>
          <p:cNvSpPr>
            <a:spLocks noGrp="1"/>
          </p:cNvSpPr>
          <p:nvPr>
            <p:ph type="body" sz="quarter" idx="13" hasCustomPrompt="1"/>
          </p:nvPr>
        </p:nvSpPr>
        <p:spPr>
          <a:xfrm>
            <a:off x="0" y="1225296"/>
            <a:ext cx="12192000" cy="477054"/>
          </a:xfrm>
          <a:prstGeom prst="rect">
            <a:avLst/>
          </a:prstGeom>
          <a:no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1995390F-EEEB-404C-8A7D-A4C4C0F348BC}"/>
              </a:ext>
              <a:ext uri="{C183D7F6-B498-43B3-948B-1728B52AA6E4}">
                <adec:decorative xmlns:adec="http://schemas.microsoft.com/office/drawing/2017/decorative" val="1"/>
              </a:ext>
            </a:extLst>
          </p:cNvPr>
          <p:cNvSpPr>
            <a:spLocks noGrp="1"/>
          </p:cNvSpPr>
          <p:nvPr>
            <p:ph type="sldNum" sz="quarter" idx="14"/>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2946010921"/>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12" name="Title 4">
            <a:extLst>
              <a:ext uri="{FF2B5EF4-FFF2-40B4-BE49-F238E27FC236}">
                <a16:creationId xmlns:a16="http://schemas.microsoft.com/office/drawing/2014/main" id="{C221F951-302B-1740-A47A-C36FFE5BE333}"/>
              </a:ext>
            </a:extLst>
          </p:cNvPr>
          <p:cNvSpPr>
            <a:spLocks noGrp="1"/>
          </p:cNvSpPr>
          <p:nvPr>
            <p:ph type="title" hasCustomPrompt="1"/>
          </p:nvPr>
        </p:nvSpPr>
        <p:spPr>
          <a:xfrm>
            <a:off x="0" y="0"/>
            <a:ext cx="12192000" cy="1200329"/>
          </a:xfrm>
        </p:spPr>
        <p:txBody>
          <a:bodyPr bIns="137160"/>
          <a:lstStyle/>
          <a:p>
            <a:r>
              <a:rPr lang="en-US" dirty="0"/>
              <a:t>Two-line Title</a:t>
            </a:r>
            <a:br>
              <a:rPr lang="en-US" dirty="0"/>
            </a:br>
            <a:endParaRPr lang="en-US" dirty="0"/>
          </a:p>
        </p:txBody>
      </p:sp>
      <p:sp>
        <p:nvSpPr>
          <p:cNvPr id="14" name="Text Placeholder 6">
            <a:extLst>
              <a:ext uri="{FF2B5EF4-FFF2-40B4-BE49-F238E27FC236}">
                <a16:creationId xmlns:a16="http://schemas.microsoft.com/office/drawing/2014/main" id="{3944C089-FE01-BB45-8623-D55F5ACF3E09}"/>
              </a:ext>
            </a:extLst>
          </p:cNvPr>
          <p:cNvSpPr>
            <a:spLocks noGrp="1"/>
          </p:cNvSpPr>
          <p:nvPr>
            <p:ph type="body" sz="quarter" idx="14" hasCustomPrompt="1"/>
          </p:nvPr>
        </p:nvSpPr>
        <p:spPr>
          <a:xfrm>
            <a:off x="0" y="1225296"/>
            <a:ext cx="12192000" cy="477054"/>
          </a:xfrm>
          <a:prstGeom prst="rect">
            <a:avLst/>
          </a:prstGeom>
          <a:no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6" name="Content Placeholder 5"/>
          <p:cNvSpPr>
            <a:spLocks noGrp="1"/>
          </p:cNvSpPr>
          <p:nvPr>
            <p:ph sz="quarter" idx="13" hasCustomPrompt="1"/>
          </p:nvPr>
        </p:nvSpPr>
        <p:spPr>
          <a:xfrm>
            <a:off x="274638" y="2004737"/>
            <a:ext cx="11687175" cy="3821071"/>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8939297C-1A32-C346-8876-ACE4D75809A2}"/>
              </a:ext>
              <a:ext uri="{C183D7F6-B498-43B3-948B-1728B52AA6E4}">
                <adec:decorative xmlns:adec="http://schemas.microsoft.com/office/drawing/2017/decorative" val="1"/>
              </a:ext>
            </a:extLst>
          </p:cNvPr>
          <p:cNvSpPr>
            <a:spLocks noGrp="1"/>
          </p:cNvSpPr>
          <p:nvPr>
            <p:ph type="sldNum" sz="quarter" idx="15"/>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2068991977"/>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1" name="Title 4">
            <a:extLst>
              <a:ext uri="{FF2B5EF4-FFF2-40B4-BE49-F238E27FC236}">
                <a16:creationId xmlns:a16="http://schemas.microsoft.com/office/drawing/2014/main" id="{0ADF41DD-0A1D-714D-8BAA-4672F07030B3}"/>
              </a:ext>
            </a:extLst>
          </p:cNvPr>
          <p:cNvSpPr>
            <a:spLocks noGrp="1"/>
          </p:cNvSpPr>
          <p:nvPr>
            <p:ph type="title" hasCustomPrompt="1"/>
          </p:nvPr>
        </p:nvSpPr>
        <p:spPr>
          <a:xfrm>
            <a:off x="0" y="0"/>
            <a:ext cx="12192000" cy="1200329"/>
          </a:xfrm>
        </p:spPr>
        <p:txBody>
          <a:bodyPr bIns="137160"/>
          <a:lstStyle/>
          <a:p>
            <a:r>
              <a:rPr lang="en-US" dirty="0"/>
              <a:t>Two-line Title</a:t>
            </a:r>
            <a:br>
              <a:rPr lang="en-US" dirty="0"/>
            </a:br>
            <a:endParaRPr lang="en-US" dirty="0"/>
          </a:p>
        </p:txBody>
      </p:sp>
      <p:sp>
        <p:nvSpPr>
          <p:cNvPr id="13" name="Text Placeholder 6">
            <a:extLst>
              <a:ext uri="{FF2B5EF4-FFF2-40B4-BE49-F238E27FC236}">
                <a16:creationId xmlns:a16="http://schemas.microsoft.com/office/drawing/2014/main" id="{9EFB8FB4-2C27-E044-9C61-DC502097BA6E}"/>
              </a:ext>
            </a:extLst>
          </p:cNvPr>
          <p:cNvSpPr>
            <a:spLocks noGrp="1"/>
          </p:cNvSpPr>
          <p:nvPr>
            <p:ph type="body" sz="quarter" idx="15" hasCustomPrompt="1"/>
          </p:nvPr>
        </p:nvSpPr>
        <p:spPr>
          <a:xfrm>
            <a:off x="0" y="1225296"/>
            <a:ext cx="12192000" cy="477054"/>
          </a:xfrm>
          <a:prstGeom prst="rect">
            <a:avLst/>
          </a:prstGeom>
          <a:no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6" name="Content Placeholder 5"/>
          <p:cNvSpPr>
            <a:spLocks noGrp="1"/>
          </p:cNvSpPr>
          <p:nvPr>
            <p:ph sz="quarter" idx="13" hasCustomPrompt="1"/>
          </p:nvPr>
        </p:nvSpPr>
        <p:spPr>
          <a:xfrm>
            <a:off x="274638" y="2004737"/>
            <a:ext cx="5741152" cy="3821071"/>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4" hasCustomPrompt="1"/>
          </p:nvPr>
        </p:nvSpPr>
        <p:spPr>
          <a:xfrm>
            <a:off x="6232991" y="2004184"/>
            <a:ext cx="5746284" cy="3821624"/>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7180751A-74A5-194C-912F-85908B077B46}"/>
              </a:ext>
              <a:ext uri="{C183D7F6-B498-43B3-948B-1728B52AA6E4}">
                <adec:decorative xmlns:adec="http://schemas.microsoft.com/office/drawing/2017/decorative" val="1"/>
              </a:ext>
            </a:extLst>
          </p:cNvPr>
          <p:cNvSpPr>
            <a:spLocks noGrp="1"/>
          </p:cNvSpPr>
          <p:nvPr>
            <p:ph type="sldNum" sz="quarter" idx="16"/>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1446945883"/>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320" y="274320"/>
            <a:ext cx="11687556" cy="5468558"/>
          </a:xfrm>
          <a:prstGeom prst="rect">
            <a:avLst/>
          </a:prstGeom>
        </p:spPr>
        <p:txBody>
          <a:bodyPr anchor="ctr">
            <a:normAutofit/>
          </a:bodyPr>
          <a:lstStyle>
            <a:lvl1pPr algn="ctr">
              <a:defRPr sz="4000"/>
            </a:lvl1pPr>
          </a:lstStyle>
          <a:p>
            <a:r>
              <a:rPr lang="en-US" dirty="0"/>
              <a:t>Quote or Callout slide</a:t>
            </a:r>
          </a:p>
        </p:txBody>
      </p:sp>
      <p:sp>
        <p:nvSpPr>
          <p:cNvPr id="3" name="Footer Placeholder 2"/>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1EEA2C90-D1E9-EF43-800C-3632A976FEEB}"/>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2566749208"/>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65662656-F68B-3048-9672-86A788FFCACC}"/>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614176174"/>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preserve="1" userDrawn="1">
  <p:cSld name="Opening Slide">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306161" y="2725570"/>
            <a:ext cx="3568700" cy="1397000"/>
          </a:xfrm>
          <a:prstGeom prst="rect">
            <a:avLst/>
          </a:prstGeom>
          <a:noFill/>
          <a:ln>
            <a:noFill/>
          </a:ln>
        </p:spPr>
      </p:pic>
    </p:spTree>
    <p:custDataLst>
      <p:tags r:id="rId1"/>
    </p:custDataLst>
    <p:extLst>
      <p:ext uri="{BB962C8B-B14F-4D97-AF65-F5344CB8AC3E}">
        <p14:creationId xmlns:p14="http://schemas.microsoft.com/office/powerpoint/2010/main" val="2572447013"/>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preserve="1" userDrawn="1">
  <p:cSld name="1_Option 1: Title Slid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biLevel thresh="75000"/>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a:ext>
            </a:extLst>
          </a:blip>
          <a:stretch>
            <a:fillRect/>
          </a:stretch>
        </p:blipFill>
        <p:spPr>
          <a:xfrm>
            <a:off x="4306161" y="2725570"/>
            <a:ext cx="3568700" cy="1397000"/>
          </a:xfrm>
          <a:prstGeom prst="rect">
            <a:avLst/>
          </a:prstGeom>
          <a:noFill/>
          <a:ln>
            <a:noFill/>
          </a:ln>
        </p:spPr>
      </p:pic>
    </p:spTree>
    <p:extLst>
      <p:ext uri="{BB962C8B-B14F-4D97-AF65-F5344CB8AC3E}">
        <p14:creationId xmlns:p14="http://schemas.microsoft.com/office/powerpoint/2010/main" val="3826947401"/>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preserve="1" userDrawn="1">
  <p:cSld name="1_Option 2: Title Slide">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195CC77-469F-E044-94E9-1C6889CF3916}"/>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1245" t="27326" r="11027" b="28489"/>
          <a:stretch/>
        </p:blipFill>
        <p:spPr>
          <a:xfrm>
            <a:off x="10906124" y="6520564"/>
            <a:ext cx="1085851" cy="241301"/>
          </a:xfrm>
          <a:prstGeom prst="rect">
            <a:avLst/>
          </a:prstGeom>
        </p:spPr>
      </p:pic>
      <p:sp>
        <p:nvSpPr>
          <p:cNvPr id="3080" name="Rectangle 8"/>
          <p:cNvSpPr>
            <a:spLocks noGrp="1" noChangeArrowheads="1"/>
          </p:cNvSpPr>
          <p:nvPr userDrawn="1">
            <p:ph type="ctrTitle" hasCustomPrompt="1"/>
          </p:nvPr>
        </p:nvSpPr>
        <p:spPr>
          <a:xfrm>
            <a:off x="616689" y="1148316"/>
            <a:ext cx="10941150" cy="2251691"/>
          </a:xfrm>
          <a:prstGeom prst="rect">
            <a:avLst/>
          </a:prstGeom>
        </p:spPr>
        <p:txBody>
          <a:bodyPr vert="horz" wrap="square" lIns="91440" tIns="45720" rIns="91440" bIns="45720" anchor="b" anchorCtr="0">
            <a:noAutofit/>
          </a:bodyPr>
          <a:lstStyle>
            <a:lvl1pPr algn="ctr">
              <a:lnSpc>
                <a:spcPct val="100000"/>
              </a:lnSpc>
              <a:spcBef>
                <a:spcPts val="0"/>
              </a:spcBef>
              <a:defRPr sz="4400" b="0" cap="none" baseline="0">
                <a:solidFill>
                  <a:schemeClr val="tx1"/>
                </a:solidFill>
                <a:latin typeface="+mj-lt"/>
              </a:defRPr>
            </a:lvl1pPr>
          </a:lstStyle>
          <a:p>
            <a:r>
              <a:rPr lang="en-US"/>
              <a:t>Main Title Slide</a:t>
            </a:r>
          </a:p>
        </p:txBody>
      </p:sp>
      <p:sp>
        <p:nvSpPr>
          <p:cNvPr id="3081" name="Rectangle 9"/>
          <p:cNvSpPr>
            <a:spLocks noGrp="1" noChangeArrowheads="1"/>
          </p:cNvSpPr>
          <p:nvPr userDrawn="1">
            <p:ph type="subTitle" idx="1" hasCustomPrompt="1"/>
          </p:nvPr>
        </p:nvSpPr>
        <p:spPr>
          <a:xfrm>
            <a:off x="616689" y="3572344"/>
            <a:ext cx="10941150" cy="829535"/>
          </a:xfrm>
          <a:prstGeom prst="rect">
            <a:avLst/>
          </a:prstGeom>
        </p:spPr>
        <p:txBody>
          <a:bodyPr vert="horz" wrap="square" lIns="91440" tIns="45720" rIns="91440" bIns="45720" anchor="t" anchorCtr="0">
            <a:noAutofit/>
          </a:bodyPr>
          <a:lstStyle>
            <a:lvl1pPr marL="0" indent="0" algn="ctr">
              <a:lnSpc>
                <a:spcPct val="100000"/>
              </a:lnSpc>
              <a:spcBef>
                <a:spcPts val="0"/>
              </a:spcBef>
              <a:buFont typeface="Wingdings" pitchFamily="2" charset="2"/>
              <a:buNone/>
              <a:defRPr sz="1600" cap="none" spc="100" baseline="0">
                <a:solidFill>
                  <a:schemeClr val="tx2"/>
                </a:solidFill>
                <a:latin typeface="+mn-lt"/>
                <a:cs typeface="Arial" pitchFamily="34" charset="0"/>
              </a:defRPr>
            </a:lvl1pPr>
          </a:lstStyle>
          <a:p>
            <a:r>
              <a:rPr lang="en-US"/>
              <a:t>SUBTITLE </a:t>
            </a:r>
            <a:r>
              <a:rPr lang="mr-IN"/>
              <a:t>–</a:t>
            </a:r>
            <a:r>
              <a:rPr lang="en-US"/>
              <a:t> ALL CAPS, 1PT TRACKING</a:t>
            </a:r>
          </a:p>
        </p:txBody>
      </p:sp>
      <p:sp>
        <p:nvSpPr>
          <p:cNvPr id="6" name="Rectangle 5">
            <a:extLst>
              <a:ext uri="{C183D7F6-B498-43B3-948B-1728B52AA6E4}">
                <adec:decorative xmlns:adec="http://schemas.microsoft.com/office/drawing/2017/decorative" val="1"/>
              </a:ext>
            </a:extLst>
          </p:cNvPr>
          <p:cNvSpPr/>
          <p:nvPr userDrawn="1"/>
        </p:nvSpPr>
        <p:spPr>
          <a:xfrm>
            <a:off x="0" y="0"/>
            <a:ext cx="12192000" cy="45719"/>
          </a:xfrm>
          <a:prstGeom prst="rect">
            <a:avLst/>
          </a:prstGeom>
          <a:solidFill>
            <a:schemeClr val="accent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26489110"/>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preserve="1" userDrawn="1">
  <p:cSld name="Option 2: Title Slide">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6F07B0F-1CD6-A04F-B6E7-10B4FBA49608}"/>
              </a:ext>
            </a:extLst>
          </p:cNvPr>
          <p:cNvPicPr>
            <a:picLocks noChangeAspect="1"/>
          </p:cNvPicPr>
          <p:nvPr userDrawn="1"/>
        </p:nvPicPr>
        <p:blipFill>
          <a:blip r:embed="rId2">
            <a:biLevel thresh="25000"/>
            <a:extLst>
              <a:ext uri="{28A0092B-C50C-407E-A947-70E740481C1C}">
                <a14:useLocalDpi xmlns:a14="http://schemas.microsoft.com/office/drawing/2010/main"/>
              </a:ext>
            </a:extLst>
          </a:blip>
          <a:stretch>
            <a:fillRect/>
          </a:stretch>
        </p:blipFill>
        <p:spPr>
          <a:xfrm>
            <a:off x="10933176" y="6554289"/>
            <a:ext cx="1028700" cy="190500"/>
          </a:xfrm>
          <a:prstGeom prst="rect">
            <a:avLst/>
          </a:prstGeom>
        </p:spPr>
      </p:pic>
      <p:sp>
        <p:nvSpPr>
          <p:cNvPr id="3080" name="Rectangle 8"/>
          <p:cNvSpPr>
            <a:spLocks noGrp="1" noChangeArrowheads="1"/>
          </p:cNvSpPr>
          <p:nvPr userDrawn="1">
            <p:ph type="ctrTitle" hasCustomPrompt="1"/>
          </p:nvPr>
        </p:nvSpPr>
        <p:spPr>
          <a:xfrm>
            <a:off x="616689" y="1148316"/>
            <a:ext cx="10941150" cy="2251691"/>
          </a:xfrm>
          <a:prstGeom prst="rect">
            <a:avLst/>
          </a:prstGeom>
        </p:spPr>
        <p:txBody>
          <a:bodyPr vert="horz" wrap="square" lIns="91440" tIns="45720" rIns="91440" bIns="45720" anchor="b" anchorCtr="0">
            <a:noAutofit/>
          </a:bodyPr>
          <a:lstStyle>
            <a:lvl1pPr algn="ctr">
              <a:lnSpc>
                <a:spcPct val="100000"/>
              </a:lnSpc>
              <a:spcBef>
                <a:spcPts val="0"/>
              </a:spcBef>
              <a:defRPr sz="4400" b="0" cap="none" baseline="0">
                <a:solidFill>
                  <a:schemeClr val="bg1"/>
                </a:solidFill>
                <a:latin typeface="+mj-lt"/>
              </a:defRPr>
            </a:lvl1pPr>
          </a:lstStyle>
          <a:p>
            <a:r>
              <a:rPr lang="en-US"/>
              <a:t>Main Title Slide</a:t>
            </a:r>
          </a:p>
        </p:txBody>
      </p:sp>
      <p:sp>
        <p:nvSpPr>
          <p:cNvPr id="3081" name="Rectangle 9"/>
          <p:cNvSpPr>
            <a:spLocks noGrp="1" noChangeArrowheads="1"/>
          </p:cNvSpPr>
          <p:nvPr userDrawn="1">
            <p:ph type="subTitle" idx="1" hasCustomPrompt="1"/>
          </p:nvPr>
        </p:nvSpPr>
        <p:spPr>
          <a:xfrm>
            <a:off x="616689" y="3572344"/>
            <a:ext cx="10941150" cy="829535"/>
          </a:xfrm>
          <a:prstGeom prst="rect">
            <a:avLst/>
          </a:prstGeom>
        </p:spPr>
        <p:txBody>
          <a:bodyPr vert="horz" wrap="square" lIns="91440" tIns="45720" rIns="91440" bIns="45720" anchor="t" anchorCtr="0">
            <a:noAutofit/>
          </a:bodyPr>
          <a:lstStyle>
            <a:lvl1pPr marL="0" indent="0" algn="ctr">
              <a:lnSpc>
                <a:spcPct val="100000"/>
              </a:lnSpc>
              <a:spcBef>
                <a:spcPts val="0"/>
              </a:spcBef>
              <a:buFont typeface="Wingdings" pitchFamily="2" charset="2"/>
              <a:buNone/>
              <a:defRPr sz="1600" cap="none" spc="100" baseline="0">
                <a:solidFill>
                  <a:schemeClr val="accent6"/>
                </a:solidFill>
                <a:latin typeface="+mn-lt"/>
                <a:cs typeface="Arial" pitchFamily="34" charset="0"/>
              </a:defRPr>
            </a:lvl1pPr>
          </a:lstStyle>
          <a:p>
            <a:r>
              <a:rPr lang="en-US"/>
              <a:t>SUBTITLE </a:t>
            </a:r>
            <a:r>
              <a:rPr lang="mr-IN"/>
              <a:t>–</a:t>
            </a:r>
            <a:r>
              <a:rPr lang="en-US"/>
              <a:t> ALL CAPS, 1PT TRACKING</a:t>
            </a:r>
          </a:p>
        </p:txBody>
      </p:sp>
      <p:sp>
        <p:nvSpPr>
          <p:cNvPr id="2" name="Rectangle 1"/>
          <p:cNvSpPr/>
          <p:nvPr userDrawn="1"/>
        </p:nvSpPr>
        <p:spPr>
          <a:xfrm>
            <a:off x="0" y="0"/>
            <a:ext cx="12192000" cy="45719"/>
          </a:xfrm>
          <a:prstGeom prst="rect">
            <a:avLst/>
          </a:prstGeom>
          <a:solidFill>
            <a:schemeClr val="accent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6320319"/>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4_Option 1: Section Divid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85E5803-0D01-D94F-8B75-64CE25D3050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5753" r="25548"/>
          <a:stretch/>
        </p:blipFill>
        <p:spPr>
          <a:xfrm>
            <a:off x="3518369" y="-4667"/>
            <a:ext cx="8673632" cy="6413500"/>
          </a:xfrm>
          <a:prstGeom prst="rect">
            <a:avLst/>
          </a:prstGeom>
        </p:spPr>
      </p:pic>
      <p:sp>
        <p:nvSpPr>
          <p:cNvPr id="2" name="Parallelogram 1">
            <a:extLst>
              <a:ext uri="{FF2B5EF4-FFF2-40B4-BE49-F238E27FC236}">
                <a16:creationId xmlns:a16="http://schemas.microsoft.com/office/drawing/2014/main" id="{C4FA14DA-1153-FA47-8CB7-3D75FE51AD15}"/>
              </a:ext>
              <a:ext uri="{C183D7F6-B498-43B3-948B-1728B52AA6E4}">
                <adec:decorative xmlns:adec="http://schemas.microsoft.com/office/drawing/2017/decorative" val="1"/>
              </a:ext>
            </a:extLst>
          </p:cNvPr>
          <p:cNvSpPr/>
          <p:nvPr userDrawn="1"/>
        </p:nvSpPr>
        <p:spPr bwMode="auto">
          <a:xfrm>
            <a:off x="3724020" y="-4667"/>
            <a:ext cx="2619632" cy="6400800"/>
          </a:xfrm>
          <a:prstGeom prst="parallelogram">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a:extLst>
              <a:ext uri="{FF2B5EF4-FFF2-40B4-BE49-F238E27FC236}">
                <a16:creationId xmlns:a16="http://schemas.microsoft.com/office/drawing/2014/main" id="{449998B9-C735-1542-BE02-B6666839110B}"/>
              </a:ext>
              <a:ext uri="{C183D7F6-B498-43B3-948B-1728B52AA6E4}">
                <adec:decorative xmlns:adec="http://schemas.microsoft.com/office/drawing/2017/decorative" val="1"/>
              </a:ext>
            </a:extLst>
          </p:cNvPr>
          <p:cNvCxnSpPr/>
          <p:nvPr userDrawn="1"/>
        </p:nvCxnSpPr>
        <p:spPr>
          <a:xfrm>
            <a:off x="293919" y="2841554"/>
            <a:ext cx="599609"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0" name="Rectangle 8">
            <a:extLst>
              <a:ext uri="{FF2B5EF4-FFF2-40B4-BE49-F238E27FC236}">
                <a16:creationId xmlns:a16="http://schemas.microsoft.com/office/drawing/2014/main" id="{EB7D9395-8F84-0E4F-A980-A4D9252FDC65}"/>
              </a:ext>
            </a:extLst>
          </p:cNvPr>
          <p:cNvSpPr>
            <a:spLocks noGrp="1" noChangeArrowheads="1"/>
          </p:cNvSpPr>
          <p:nvPr>
            <p:ph type="ctrTitle" hasCustomPrompt="1"/>
          </p:nvPr>
        </p:nvSpPr>
        <p:spPr>
          <a:xfrm>
            <a:off x="0" y="2841554"/>
            <a:ext cx="5591331" cy="799112"/>
          </a:xfrm>
          <a:prstGeom prst="rect">
            <a:avLst/>
          </a:prstGeom>
        </p:spPr>
        <p:txBody>
          <a:bodyPr vert="horz" wrap="square" lIns="320040" tIns="45720" rIns="91440" bIns="45720" anchor="b" anchorCtr="0">
            <a:noAutofit/>
          </a:bodyPr>
          <a:lstStyle>
            <a:lvl1pPr>
              <a:lnSpc>
                <a:spcPct val="100000"/>
              </a:lnSpc>
              <a:spcBef>
                <a:spcPts val="0"/>
              </a:spcBef>
              <a:defRPr sz="3600" b="0" cap="none" baseline="0">
                <a:solidFill>
                  <a:schemeClr val="tx1"/>
                </a:solidFill>
                <a:latin typeface="+mj-lt"/>
              </a:defRPr>
            </a:lvl1pPr>
          </a:lstStyle>
          <a:p>
            <a:r>
              <a:rPr lang="en-US"/>
              <a:t>Click to Insert Title</a:t>
            </a:r>
          </a:p>
        </p:txBody>
      </p:sp>
      <p:sp>
        <p:nvSpPr>
          <p:cNvPr id="11" name="Rectangle 9">
            <a:extLst>
              <a:ext uri="{FF2B5EF4-FFF2-40B4-BE49-F238E27FC236}">
                <a16:creationId xmlns:a16="http://schemas.microsoft.com/office/drawing/2014/main" id="{0A31A22A-9A87-3541-9476-E52DA2CB0994}"/>
              </a:ext>
            </a:extLst>
          </p:cNvPr>
          <p:cNvSpPr>
            <a:spLocks noGrp="1" noChangeArrowheads="1"/>
          </p:cNvSpPr>
          <p:nvPr>
            <p:ph type="subTitle" idx="1" hasCustomPrompt="1"/>
          </p:nvPr>
        </p:nvSpPr>
        <p:spPr>
          <a:xfrm>
            <a:off x="0" y="3826265"/>
            <a:ext cx="5591331" cy="584775"/>
          </a:xfrm>
          <a:prstGeom prst="rect">
            <a:avLst/>
          </a:prstGeom>
        </p:spPr>
        <p:txBody>
          <a:bodyPr vert="horz" wrap="square" lIns="320040" tIns="45720" rIns="91440" bIns="45720" anchor="t" anchorCtr="0">
            <a:noAutofit/>
          </a:bodyPr>
          <a:lstStyle>
            <a:lvl1pPr marL="0" indent="0">
              <a:lnSpc>
                <a:spcPct val="100000"/>
              </a:lnSpc>
              <a:spcBef>
                <a:spcPts val="0"/>
              </a:spcBef>
              <a:buFont typeface="Wingdings" pitchFamily="2" charset="2"/>
              <a:buNone/>
              <a:defRPr sz="1600" b="0" cap="none" spc="100" baseline="0">
                <a:solidFill>
                  <a:schemeClr val="tx2"/>
                </a:solidFill>
                <a:latin typeface="+mn-lt"/>
                <a:cs typeface="Arial" pitchFamily="34" charset="0"/>
              </a:defRPr>
            </a:lvl1pPr>
          </a:lstStyle>
          <a:p>
            <a:r>
              <a:rPr lang="en-US"/>
              <a:t>SUBTITLE </a:t>
            </a:r>
            <a:r>
              <a:rPr lang="mr-IN"/>
              <a:t>–</a:t>
            </a:r>
            <a:r>
              <a:rPr lang="en-US"/>
              <a:t> ALL CAPS, TRACKING AT 1 PT  </a:t>
            </a:r>
          </a:p>
        </p:txBody>
      </p:sp>
      <p:sp>
        <p:nvSpPr>
          <p:cNvPr id="4" name="Slide Number Placeholder 3">
            <a:extLst>
              <a:ext uri="{FF2B5EF4-FFF2-40B4-BE49-F238E27FC236}">
                <a16:creationId xmlns:a16="http://schemas.microsoft.com/office/drawing/2014/main" id="{76933D53-45C0-034B-A999-0D1AF6D6CCB7}"/>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1382830101"/>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6_Option 1: Section Divid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85E5803-0D01-D94F-8B75-64CE25D3050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7839" r="6432"/>
          <a:stretch/>
        </p:blipFill>
        <p:spPr>
          <a:xfrm>
            <a:off x="5591331" y="-4667"/>
            <a:ext cx="6600669" cy="6413500"/>
          </a:xfrm>
          <a:prstGeom prst="rect">
            <a:avLst/>
          </a:prstGeom>
        </p:spPr>
      </p:pic>
      <p:sp>
        <p:nvSpPr>
          <p:cNvPr id="2" name="Parallelogram 1">
            <a:extLst>
              <a:ext uri="{FF2B5EF4-FFF2-40B4-BE49-F238E27FC236}">
                <a16:creationId xmlns:a16="http://schemas.microsoft.com/office/drawing/2014/main" id="{C4FA14DA-1153-FA47-8CB7-3D75FE51AD15}"/>
              </a:ext>
              <a:ext uri="{C183D7F6-B498-43B3-948B-1728B52AA6E4}">
                <adec:decorative xmlns:adec="http://schemas.microsoft.com/office/drawing/2017/decorative" val="1"/>
              </a:ext>
            </a:extLst>
          </p:cNvPr>
          <p:cNvSpPr/>
          <p:nvPr userDrawn="1"/>
        </p:nvSpPr>
        <p:spPr bwMode="auto">
          <a:xfrm>
            <a:off x="3724020" y="-4667"/>
            <a:ext cx="2619632" cy="6400800"/>
          </a:xfrm>
          <a:prstGeom prst="parallelogram">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a:extLst>
              <a:ext uri="{FF2B5EF4-FFF2-40B4-BE49-F238E27FC236}">
                <a16:creationId xmlns:a16="http://schemas.microsoft.com/office/drawing/2014/main" id="{449998B9-C735-1542-BE02-B6666839110B}"/>
              </a:ext>
              <a:ext uri="{C183D7F6-B498-43B3-948B-1728B52AA6E4}">
                <adec:decorative xmlns:adec="http://schemas.microsoft.com/office/drawing/2017/decorative" val="1"/>
              </a:ext>
            </a:extLst>
          </p:cNvPr>
          <p:cNvCxnSpPr/>
          <p:nvPr userDrawn="1"/>
        </p:nvCxnSpPr>
        <p:spPr>
          <a:xfrm>
            <a:off x="293919" y="2841554"/>
            <a:ext cx="599609"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0" name="Rectangle 8">
            <a:extLst>
              <a:ext uri="{FF2B5EF4-FFF2-40B4-BE49-F238E27FC236}">
                <a16:creationId xmlns:a16="http://schemas.microsoft.com/office/drawing/2014/main" id="{EB7D9395-8F84-0E4F-A980-A4D9252FDC65}"/>
              </a:ext>
            </a:extLst>
          </p:cNvPr>
          <p:cNvSpPr>
            <a:spLocks noGrp="1" noChangeArrowheads="1"/>
          </p:cNvSpPr>
          <p:nvPr>
            <p:ph type="ctrTitle" hasCustomPrompt="1"/>
          </p:nvPr>
        </p:nvSpPr>
        <p:spPr>
          <a:xfrm>
            <a:off x="0" y="2841554"/>
            <a:ext cx="5591331" cy="799112"/>
          </a:xfrm>
          <a:prstGeom prst="rect">
            <a:avLst/>
          </a:prstGeom>
        </p:spPr>
        <p:txBody>
          <a:bodyPr vert="horz" wrap="square" lIns="320040" tIns="45720" rIns="91440" bIns="45720" anchor="b" anchorCtr="0">
            <a:noAutofit/>
          </a:bodyPr>
          <a:lstStyle>
            <a:lvl1pPr>
              <a:lnSpc>
                <a:spcPct val="100000"/>
              </a:lnSpc>
              <a:spcBef>
                <a:spcPts val="0"/>
              </a:spcBef>
              <a:defRPr sz="3600" b="0" cap="none" baseline="0">
                <a:solidFill>
                  <a:schemeClr val="tx1"/>
                </a:solidFill>
                <a:latin typeface="+mj-lt"/>
              </a:defRPr>
            </a:lvl1pPr>
          </a:lstStyle>
          <a:p>
            <a:r>
              <a:rPr lang="en-US"/>
              <a:t>Click to Insert Title</a:t>
            </a:r>
          </a:p>
        </p:txBody>
      </p:sp>
      <p:sp>
        <p:nvSpPr>
          <p:cNvPr id="11" name="Rectangle 9">
            <a:extLst>
              <a:ext uri="{FF2B5EF4-FFF2-40B4-BE49-F238E27FC236}">
                <a16:creationId xmlns:a16="http://schemas.microsoft.com/office/drawing/2014/main" id="{0A31A22A-9A87-3541-9476-E52DA2CB0994}"/>
              </a:ext>
            </a:extLst>
          </p:cNvPr>
          <p:cNvSpPr>
            <a:spLocks noGrp="1" noChangeArrowheads="1"/>
          </p:cNvSpPr>
          <p:nvPr>
            <p:ph type="subTitle" idx="1" hasCustomPrompt="1"/>
          </p:nvPr>
        </p:nvSpPr>
        <p:spPr>
          <a:xfrm>
            <a:off x="0" y="3826265"/>
            <a:ext cx="5591331" cy="584775"/>
          </a:xfrm>
          <a:prstGeom prst="rect">
            <a:avLst/>
          </a:prstGeom>
        </p:spPr>
        <p:txBody>
          <a:bodyPr vert="horz" wrap="square" lIns="320040" tIns="45720" rIns="91440" bIns="45720" anchor="t" anchorCtr="0">
            <a:noAutofit/>
          </a:bodyPr>
          <a:lstStyle>
            <a:lvl1pPr marL="0" indent="0">
              <a:lnSpc>
                <a:spcPct val="100000"/>
              </a:lnSpc>
              <a:spcBef>
                <a:spcPts val="0"/>
              </a:spcBef>
              <a:buFont typeface="Wingdings" pitchFamily="2" charset="2"/>
              <a:buNone/>
              <a:defRPr sz="1600" b="0" cap="none" spc="100" baseline="0">
                <a:solidFill>
                  <a:schemeClr val="tx2"/>
                </a:solidFill>
                <a:latin typeface="+mn-lt"/>
                <a:cs typeface="Arial" pitchFamily="34" charset="0"/>
              </a:defRPr>
            </a:lvl1pPr>
          </a:lstStyle>
          <a:p>
            <a:r>
              <a:rPr lang="en-US"/>
              <a:t>SUBTITLE </a:t>
            </a:r>
            <a:r>
              <a:rPr lang="mr-IN"/>
              <a:t>–</a:t>
            </a:r>
            <a:r>
              <a:rPr lang="en-US"/>
              <a:t> ALL CAPS, TRACKING AT 1 PT  </a:t>
            </a:r>
          </a:p>
        </p:txBody>
      </p:sp>
      <p:sp>
        <p:nvSpPr>
          <p:cNvPr id="4" name="Slide Number Placeholder 3">
            <a:extLst>
              <a:ext uri="{FF2B5EF4-FFF2-40B4-BE49-F238E27FC236}">
                <a16:creationId xmlns:a16="http://schemas.microsoft.com/office/drawing/2014/main" id="{76933D53-45C0-034B-A999-0D1AF6D6CCB7}"/>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756338403"/>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10_Option 1: Section Divider">
    <p:spTree>
      <p:nvGrpSpPr>
        <p:cNvPr id="1" name=""/>
        <p:cNvGrpSpPr/>
        <p:nvPr/>
      </p:nvGrpSpPr>
      <p:grpSpPr>
        <a:xfrm>
          <a:off x="0" y="0"/>
          <a:ext cx="0" cy="0"/>
          <a:chOff x="0" y="0"/>
          <a:chExt cx="0" cy="0"/>
        </a:xfrm>
      </p:grpSpPr>
      <p:sp>
        <p:nvSpPr>
          <p:cNvPr id="2" name="Parallelogram 1">
            <a:extLst>
              <a:ext uri="{FF2B5EF4-FFF2-40B4-BE49-F238E27FC236}">
                <a16:creationId xmlns:a16="http://schemas.microsoft.com/office/drawing/2014/main" id="{C4FA14DA-1153-FA47-8CB7-3D75FE51AD15}"/>
              </a:ext>
              <a:ext uri="{C183D7F6-B498-43B3-948B-1728B52AA6E4}">
                <adec:decorative xmlns:adec="http://schemas.microsoft.com/office/drawing/2017/decorative" val="1"/>
              </a:ext>
            </a:extLst>
          </p:cNvPr>
          <p:cNvSpPr/>
          <p:nvPr userDrawn="1"/>
        </p:nvSpPr>
        <p:spPr bwMode="auto">
          <a:xfrm>
            <a:off x="4912152" y="0"/>
            <a:ext cx="2619632" cy="6400800"/>
          </a:xfrm>
          <a:prstGeom prst="parallelogram">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BC9F110-2C80-5842-8F76-B9CDBDEF81D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055" t="-73" r="30561" b="73"/>
          <a:stretch/>
        </p:blipFill>
        <p:spPr>
          <a:xfrm flipH="1">
            <a:off x="5805680" y="-4667"/>
            <a:ext cx="6386320" cy="6413500"/>
          </a:xfrm>
          <a:prstGeom prst="rect">
            <a:avLst/>
          </a:prstGeom>
        </p:spPr>
      </p:pic>
      <p:cxnSp>
        <p:nvCxnSpPr>
          <p:cNvPr id="15" name="Straight Connector 14">
            <a:extLst>
              <a:ext uri="{FF2B5EF4-FFF2-40B4-BE49-F238E27FC236}">
                <a16:creationId xmlns:a16="http://schemas.microsoft.com/office/drawing/2014/main" id="{31E94920-9127-E545-8E4F-0A1D6021E098}"/>
              </a:ext>
              <a:ext uri="{C183D7F6-B498-43B3-948B-1728B52AA6E4}">
                <adec:decorative xmlns:adec="http://schemas.microsoft.com/office/drawing/2017/decorative" val="1"/>
              </a:ext>
            </a:extLst>
          </p:cNvPr>
          <p:cNvCxnSpPr/>
          <p:nvPr userDrawn="1"/>
        </p:nvCxnSpPr>
        <p:spPr>
          <a:xfrm>
            <a:off x="293919" y="2841554"/>
            <a:ext cx="599609"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3" name="Rectangle 8">
            <a:extLst>
              <a:ext uri="{FF2B5EF4-FFF2-40B4-BE49-F238E27FC236}">
                <a16:creationId xmlns:a16="http://schemas.microsoft.com/office/drawing/2014/main" id="{A29B0429-38F6-0D41-92F7-5B07E03CBE86}"/>
              </a:ext>
            </a:extLst>
          </p:cNvPr>
          <p:cNvSpPr>
            <a:spLocks noGrp="1" noChangeArrowheads="1"/>
          </p:cNvSpPr>
          <p:nvPr>
            <p:ph type="ctrTitle" hasCustomPrompt="1"/>
          </p:nvPr>
        </p:nvSpPr>
        <p:spPr>
          <a:xfrm>
            <a:off x="0" y="2841554"/>
            <a:ext cx="5591331" cy="799112"/>
          </a:xfrm>
          <a:prstGeom prst="rect">
            <a:avLst/>
          </a:prstGeom>
        </p:spPr>
        <p:txBody>
          <a:bodyPr vert="horz" wrap="square" lIns="320040" tIns="45720" rIns="91440" bIns="45720" anchor="b" anchorCtr="0">
            <a:noAutofit/>
          </a:bodyPr>
          <a:lstStyle>
            <a:lvl1pPr>
              <a:lnSpc>
                <a:spcPct val="100000"/>
              </a:lnSpc>
              <a:spcBef>
                <a:spcPts val="0"/>
              </a:spcBef>
              <a:defRPr sz="3600" b="0" cap="none" baseline="0">
                <a:solidFill>
                  <a:schemeClr val="tx1"/>
                </a:solidFill>
                <a:latin typeface="+mj-lt"/>
              </a:defRPr>
            </a:lvl1pPr>
          </a:lstStyle>
          <a:p>
            <a:r>
              <a:rPr lang="en-US"/>
              <a:t>Click to Insert Title</a:t>
            </a:r>
          </a:p>
        </p:txBody>
      </p:sp>
      <p:sp>
        <p:nvSpPr>
          <p:cNvPr id="14" name="Rectangle 9">
            <a:extLst>
              <a:ext uri="{FF2B5EF4-FFF2-40B4-BE49-F238E27FC236}">
                <a16:creationId xmlns:a16="http://schemas.microsoft.com/office/drawing/2014/main" id="{9A4B9128-D108-7146-8813-47162A03DA6B}"/>
              </a:ext>
            </a:extLst>
          </p:cNvPr>
          <p:cNvSpPr>
            <a:spLocks noGrp="1" noChangeArrowheads="1"/>
          </p:cNvSpPr>
          <p:nvPr>
            <p:ph type="subTitle" idx="1" hasCustomPrompt="1"/>
          </p:nvPr>
        </p:nvSpPr>
        <p:spPr>
          <a:xfrm>
            <a:off x="0" y="3826265"/>
            <a:ext cx="5591331" cy="584775"/>
          </a:xfrm>
          <a:prstGeom prst="rect">
            <a:avLst/>
          </a:prstGeom>
        </p:spPr>
        <p:txBody>
          <a:bodyPr vert="horz" wrap="square" lIns="320040" tIns="45720" rIns="91440" bIns="45720" anchor="t" anchorCtr="0">
            <a:noAutofit/>
          </a:bodyPr>
          <a:lstStyle>
            <a:lvl1pPr marL="0" indent="0">
              <a:lnSpc>
                <a:spcPct val="100000"/>
              </a:lnSpc>
              <a:spcBef>
                <a:spcPts val="0"/>
              </a:spcBef>
              <a:buFont typeface="Wingdings" pitchFamily="2" charset="2"/>
              <a:buNone/>
              <a:defRPr sz="1600" b="0" cap="none" spc="100" baseline="0">
                <a:solidFill>
                  <a:schemeClr val="tx2"/>
                </a:solidFill>
                <a:latin typeface="+mn-lt"/>
                <a:cs typeface="Arial" pitchFamily="34" charset="0"/>
              </a:defRPr>
            </a:lvl1pPr>
          </a:lstStyle>
          <a:p>
            <a:r>
              <a:rPr lang="en-US"/>
              <a:t>SUBTITLE </a:t>
            </a:r>
            <a:r>
              <a:rPr lang="mr-IN"/>
              <a:t>–</a:t>
            </a:r>
            <a:r>
              <a:rPr lang="en-US"/>
              <a:t> ALL CAPS, TRACKING AT 1 PT  </a:t>
            </a:r>
          </a:p>
        </p:txBody>
      </p:sp>
      <p:sp>
        <p:nvSpPr>
          <p:cNvPr id="5" name="Slide Number Placeholder 4">
            <a:extLst>
              <a:ext uri="{FF2B5EF4-FFF2-40B4-BE49-F238E27FC236}">
                <a16:creationId xmlns:a16="http://schemas.microsoft.com/office/drawing/2014/main" id="{9D20D79E-3C3D-5444-A226-8A5D2858F954}"/>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3274822313"/>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5_Option 1: Section Divid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75449D5-8DFD-974A-9C43-347D20D4C0D8}"/>
              </a:ext>
              <a:ext uri="{C183D7F6-B498-43B3-948B-1728B52AA6E4}">
                <adec:decorative xmlns:adec="http://schemas.microsoft.com/office/drawing/2017/decorative" val="1"/>
              </a:ext>
            </a:extLst>
          </p:cNvPr>
          <p:cNvSpPr/>
          <p:nvPr userDrawn="1"/>
        </p:nvSpPr>
        <p:spPr>
          <a:xfrm>
            <a:off x="-1" y="0"/>
            <a:ext cx="7236823" cy="6478361"/>
          </a:xfrm>
          <a:prstGeom prst="rect">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D3523F93-E23D-3049-9612-B17EC52AAC5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6590" t="6470" r="18603" b="13725"/>
          <a:stretch/>
        </p:blipFill>
        <p:spPr>
          <a:xfrm rot="10800000" flipV="1">
            <a:off x="5374105" y="431074"/>
            <a:ext cx="6817894" cy="5597312"/>
          </a:xfrm>
          <a:prstGeom prst="rect">
            <a:avLst/>
          </a:prstGeom>
        </p:spPr>
      </p:pic>
      <p:sp>
        <p:nvSpPr>
          <p:cNvPr id="8" name="Rectangle 8"/>
          <p:cNvSpPr>
            <a:spLocks noGrp="1" noChangeArrowheads="1"/>
          </p:cNvSpPr>
          <p:nvPr userDrawn="1">
            <p:ph type="ctrTitle" hasCustomPrompt="1"/>
          </p:nvPr>
        </p:nvSpPr>
        <p:spPr>
          <a:xfrm>
            <a:off x="0" y="927463"/>
            <a:ext cx="4873669" cy="1323439"/>
          </a:xfrm>
          <a:prstGeom prst="rect">
            <a:avLst/>
          </a:prstGeom>
        </p:spPr>
        <p:txBody>
          <a:bodyPr vert="horz" wrap="square" lIns="548640" tIns="45720" rIns="91440" bIns="45720" anchor="t" anchorCtr="0">
            <a:spAutoFit/>
          </a:bodyPr>
          <a:lstStyle>
            <a:lvl1pPr>
              <a:lnSpc>
                <a:spcPct val="100000"/>
              </a:lnSpc>
              <a:spcBef>
                <a:spcPts val="0"/>
              </a:spcBef>
              <a:defRPr sz="4000" b="0" i="0" cap="none" baseline="0">
                <a:solidFill>
                  <a:schemeClr val="bg1"/>
                </a:solidFill>
                <a:latin typeface="+mj-lt"/>
              </a:defRPr>
            </a:lvl1pPr>
          </a:lstStyle>
          <a:p>
            <a:r>
              <a:rPr lang="en-US"/>
              <a:t>Click to Insert Title</a:t>
            </a:r>
          </a:p>
        </p:txBody>
      </p:sp>
      <p:sp>
        <p:nvSpPr>
          <p:cNvPr id="17" name="Rectangle 9"/>
          <p:cNvSpPr>
            <a:spLocks noGrp="1" noChangeArrowheads="1"/>
          </p:cNvSpPr>
          <p:nvPr userDrawn="1">
            <p:ph type="subTitle" idx="1" hasCustomPrompt="1"/>
          </p:nvPr>
        </p:nvSpPr>
        <p:spPr>
          <a:xfrm>
            <a:off x="-2" y="606283"/>
            <a:ext cx="4873672" cy="309305"/>
          </a:xfrm>
          <a:prstGeom prst="rect">
            <a:avLst/>
          </a:prstGeom>
        </p:spPr>
        <p:txBody>
          <a:bodyPr vert="horz" wrap="square" lIns="548640" tIns="45720" rIns="91440" bIns="45720" anchor="t" anchorCtr="0">
            <a:noAutofit/>
          </a:bodyPr>
          <a:lstStyle>
            <a:lvl1pPr marL="0" indent="0">
              <a:lnSpc>
                <a:spcPct val="100000"/>
              </a:lnSpc>
              <a:spcBef>
                <a:spcPts val="0"/>
              </a:spcBef>
              <a:buFont typeface="Wingdings" pitchFamily="2" charset="2"/>
              <a:buNone/>
              <a:defRPr sz="1200" b="0" cap="none" spc="100" baseline="0">
                <a:solidFill>
                  <a:schemeClr val="accent6"/>
                </a:solidFill>
                <a:latin typeface="+mn-lt"/>
                <a:cs typeface="Arial" pitchFamily="34" charset="0"/>
              </a:defRPr>
            </a:lvl1pPr>
          </a:lstStyle>
          <a:p>
            <a:r>
              <a:rPr lang="en-US"/>
              <a:t>LEAD-IN TEXT</a:t>
            </a:r>
          </a:p>
        </p:txBody>
      </p:sp>
      <p:sp>
        <p:nvSpPr>
          <p:cNvPr id="3" name="Rectangle 2">
            <a:extLst>
              <a:ext uri="{FF2B5EF4-FFF2-40B4-BE49-F238E27FC236}">
                <a16:creationId xmlns:a16="http://schemas.microsoft.com/office/drawing/2014/main" id="{368AF4B4-03CD-194B-9F87-A84FE593BF8E}"/>
              </a:ext>
              <a:ext uri="{C183D7F6-B498-43B3-948B-1728B52AA6E4}">
                <adec:decorative xmlns:adec="http://schemas.microsoft.com/office/drawing/2017/decorative" val="1"/>
              </a:ext>
            </a:extLst>
          </p:cNvPr>
          <p:cNvSpPr/>
          <p:nvPr userDrawn="1"/>
        </p:nvSpPr>
        <p:spPr>
          <a:xfrm>
            <a:off x="0" y="927463"/>
            <a:ext cx="182880" cy="653143"/>
          </a:xfrm>
          <a:prstGeom prst="rect">
            <a:avLst/>
          </a:prstGeom>
          <a:solidFill>
            <a:schemeClr val="accent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a:extLst>
              <a:ext uri="{FF2B5EF4-FFF2-40B4-BE49-F238E27FC236}">
                <a16:creationId xmlns:a16="http://schemas.microsoft.com/office/drawing/2014/main" id="{A6E1EB11-4B66-E44A-B190-1C8D9CD05DA3}"/>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3930199346"/>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Option 1: Section Divider">
    <p:spTree>
      <p:nvGrpSpPr>
        <p:cNvPr id="1" name=""/>
        <p:cNvGrpSpPr/>
        <p:nvPr/>
      </p:nvGrpSpPr>
      <p:grpSpPr>
        <a:xfrm>
          <a:off x="0" y="0"/>
          <a:ext cx="0" cy="0"/>
          <a:chOff x="0" y="0"/>
          <a:chExt cx="0" cy="0"/>
        </a:xfrm>
      </p:grpSpPr>
      <p:sp>
        <p:nvSpPr>
          <p:cNvPr id="8" name="Rectangle 8"/>
          <p:cNvSpPr>
            <a:spLocks noGrp="1" noChangeArrowheads="1"/>
          </p:cNvSpPr>
          <p:nvPr userDrawn="1">
            <p:ph type="ctrTitle" hasCustomPrompt="1"/>
          </p:nvPr>
        </p:nvSpPr>
        <p:spPr>
          <a:xfrm>
            <a:off x="0" y="2841554"/>
            <a:ext cx="11961876" cy="799112"/>
          </a:xfrm>
          <a:prstGeom prst="rect">
            <a:avLst/>
          </a:prstGeom>
        </p:spPr>
        <p:txBody>
          <a:bodyPr vert="horz" wrap="square" lIns="320040" tIns="45720" rIns="91440" bIns="45720" anchor="b" anchorCtr="0">
            <a:noAutofit/>
          </a:bodyPr>
          <a:lstStyle>
            <a:lvl1pPr>
              <a:lnSpc>
                <a:spcPct val="100000"/>
              </a:lnSpc>
              <a:spcBef>
                <a:spcPts val="0"/>
              </a:spcBef>
              <a:defRPr sz="3600" b="0" cap="none" baseline="0">
                <a:solidFill>
                  <a:schemeClr val="tx1"/>
                </a:solidFill>
                <a:latin typeface="+mj-lt"/>
              </a:defRPr>
            </a:lvl1pPr>
          </a:lstStyle>
          <a:p>
            <a:r>
              <a:rPr lang="en-US"/>
              <a:t>Click to Insert Title</a:t>
            </a:r>
          </a:p>
        </p:txBody>
      </p:sp>
      <p:sp>
        <p:nvSpPr>
          <p:cNvPr id="17" name="Rectangle 9"/>
          <p:cNvSpPr>
            <a:spLocks noGrp="1" noChangeArrowheads="1"/>
          </p:cNvSpPr>
          <p:nvPr userDrawn="1">
            <p:ph type="subTitle" idx="1" hasCustomPrompt="1"/>
          </p:nvPr>
        </p:nvSpPr>
        <p:spPr>
          <a:xfrm>
            <a:off x="0" y="3826265"/>
            <a:ext cx="11961876" cy="584775"/>
          </a:xfrm>
          <a:prstGeom prst="rect">
            <a:avLst/>
          </a:prstGeom>
        </p:spPr>
        <p:txBody>
          <a:bodyPr vert="horz" wrap="square" lIns="320040" tIns="45720" rIns="91440" bIns="45720" anchor="t" anchorCtr="0">
            <a:noAutofit/>
          </a:bodyPr>
          <a:lstStyle>
            <a:lvl1pPr marL="0" indent="0">
              <a:lnSpc>
                <a:spcPct val="100000"/>
              </a:lnSpc>
              <a:spcBef>
                <a:spcPts val="0"/>
              </a:spcBef>
              <a:buFont typeface="Wingdings" pitchFamily="2" charset="2"/>
              <a:buNone/>
              <a:defRPr sz="1600" b="0" cap="none" spc="100" baseline="0">
                <a:solidFill>
                  <a:schemeClr val="tx2"/>
                </a:solidFill>
                <a:latin typeface="+mn-lt"/>
                <a:cs typeface="Arial" pitchFamily="34" charset="0"/>
              </a:defRPr>
            </a:lvl1pPr>
          </a:lstStyle>
          <a:p>
            <a:r>
              <a:rPr lang="en-US"/>
              <a:t>SUBTITLE </a:t>
            </a:r>
            <a:r>
              <a:rPr lang="mr-IN"/>
              <a:t>–</a:t>
            </a:r>
            <a:r>
              <a:rPr lang="en-US"/>
              <a:t> ALL CAPS, TRACKING AT 1 PT  </a:t>
            </a:r>
          </a:p>
        </p:txBody>
      </p:sp>
      <p:sp>
        <p:nvSpPr>
          <p:cNvPr id="7" name="Slide Number Placeholder 6">
            <a:extLst>
              <a:ext uri="{FF2B5EF4-FFF2-40B4-BE49-F238E27FC236}">
                <a16:creationId xmlns:a16="http://schemas.microsoft.com/office/drawing/2014/main" id="{6CC8D905-1967-2A4A-A8B7-AD9D27CEDA64}"/>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cxnSp>
        <p:nvCxnSpPr>
          <p:cNvPr id="6" name="Straight Connector 5">
            <a:extLst>
              <a:ext uri="{FF2B5EF4-FFF2-40B4-BE49-F238E27FC236}">
                <a16:creationId xmlns:a16="http://schemas.microsoft.com/office/drawing/2014/main" id="{367B56DD-B713-4542-BAFE-48FFB6478C98}"/>
              </a:ext>
              <a:ext uri="{C183D7F6-B498-43B3-948B-1728B52AA6E4}">
                <adec:decorative xmlns:adec="http://schemas.microsoft.com/office/drawing/2017/decorative" val="1"/>
              </a:ext>
            </a:extLst>
          </p:cNvPr>
          <p:cNvCxnSpPr/>
          <p:nvPr userDrawn="1"/>
        </p:nvCxnSpPr>
        <p:spPr>
          <a:xfrm>
            <a:off x="293919" y="2841554"/>
            <a:ext cx="599609"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3772813"/>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1_Option 1: Section Divider">
    <p:bg>
      <p:bgPr>
        <a:solidFill>
          <a:schemeClr val="tx1"/>
        </a:solidFill>
        <a:effectLst/>
      </p:bgPr>
    </p:bg>
    <p:spTree>
      <p:nvGrpSpPr>
        <p:cNvPr id="1" name=""/>
        <p:cNvGrpSpPr/>
        <p:nvPr/>
      </p:nvGrpSpPr>
      <p:grpSpPr>
        <a:xfrm>
          <a:off x="0" y="0"/>
          <a:ext cx="0" cy="0"/>
          <a:chOff x="0" y="0"/>
          <a:chExt cx="0" cy="0"/>
        </a:xfrm>
      </p:grpSpPr>
      <p:sp>
        <p:nvSpPr>
          <p:cNvPr id="8" name="Rectangle 8"/>
          <p:cNvSpPr>
            <a:spLocks noGrp="1" noChangeArrowheads="1"/>
          </p:cNvSpPr>
          <p:nvPr userDrawn="1">
            <p:ph type="ctrTitle" hasCustomPrompt="1"/>
          </p:nvPr>
        </p:nvSpPr>
        <p:spPr>
          <a:xfrm>
            <a:off x="0" y="2841554"/>
            <a:ext cx="11961876" cy="799112"/>
          </a:xfrm>
          <a:prstGeom prst="rect">
            <a:avLst/>
          </a:prstGeom>
        </p:spPr>
        <p:txBody>
          <a:bodyPr vert="horz" wrap="square" lIns="320040" tIns="45720" rIns="91440" bIns="45720" anchor="b" anchorCtr="0">
            <a:noAutofit/>
          </a:bodyPr>
          <a:lstStyle>
            <a:lvl1pPr>
              <a:lnSpc>
                <a:spcPct val="100000"/>
              </a:lnSpc>
              <a:spcBef>
                <a:spcPts val="0"/>
              </a:spcBef>
              <a:defRPr sz="3600" b="0" cap="none" baseline="0">
                <a:solidFill>
                  <a:schemeClr val="bg1"/>
                </a:solidFill>
                <a:latin typeface="+mj-lt"/>
              </a:defRPr>
            </a:lvl1pPr>
          </a:lstStyle>
          <a:p>
            <a:r>
              <a:rPr lang="en-US"/>
              <a:t>Click to Insert Title</a:t>
            </a:r>
          </a:p>
        </p:txBody>
      </p:sp>
      <p:sp>
        <p:nvSpPr>
          <p:cNvPr id="17" name="Rectangle 9"/>
          <p:cNvSpPr>
            <a:spLocks noGrp="1" noChangeArrowheads="1"/>
          </p:cNvSpPr>
          <p:nvPr userDrawn="1">
            <p:ph type="subTitle" idx="1" hasCustomPrompt="1"/>
          </p:nvPr>
        </p:nvSpPr>
        <p:spPr>
          <a:xfrm>
            <a:off x="0" y="3826265"/>
            <a:ext cx="11961876" cy="584775"/>
          </a:xfrm>
          <a:prstGeom prst="rect">
            <a:avLst/>
          </a:prstGeom>
        </p:spPr>
        <p:txBody>
          <a:bodyPr vert="horz" wrap="square" lIns="320040" tIns="45720" rIns="91440" bIns="45720" anchor="t" anchorCtr="0">
            <a:noAutofit/>
          </a:bodyPr>
          <a:lstStyle>
            <a:lvl1pPr marL="0" indent="0">
              <a:lnSpc>
                <a:spcPct val="100000"/>
              </a:lnSpc>
              <a:spcBef>
                <a:spcPts val="0"/>
              </a:spcBef>
              <a:buFont typeface="Wingdings" pitchFamily="2" charset="2"/>
              <a:buNone/>
              <a:defRPr sz="1600" b="0" cap="none" spc="100" baseline="0">
                <a:solidFill>
                  <a:schemeClr val="accent6"/>
                </a:solidFill>
                <a:latin typeface="+mn-lt"/>
                <a:cs typeface="Arial" pitchFamily="34" charset="0"/>
              </a:defRPr>
            </a:lvl1pPr>
          </a:lstStyle>
          <a:p>
            <a:r>
              <a:rPr lang="en-US"/>
              <a:t>SUBTITLE </a:t>
            </a:r>
            <a:r>
              <a:rPr lang="mr-IN"/>
              <a:t>–</a:t>
            </a:r>
            <a:r>
              <a:rPr lang="en-US"/>
              <a:t> ALL CAPS, TRACKING AT 1 PT  </a:t>
            </a:r>
          </a:p>
        </p:txBody>
      </p:sp>
      <p:sp>
        <p:nvSpPr>
          <p:cNvPr id="4" name="Slide Number Placeholder 3">
            <a:extLst>
              <a:ext uri="{FF2B5EF4-FFF2-40B4-BE49-F238E27FC236}">
                <a16:creationId xmlns:a16="http://schemas.microsoft.com/office/drawing/2014/main" id="{52724771-A539-E843-9675-BD1E23EA16F5}"/>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cxnSp>
        <p:nvCxnSpPr>
          <p:cNvPr id="7" name="Straight Connector 6">
            <a:extLst>
              <a:ext uri="{FF2B5EF4-FFF2-40B4-BE49-F238E27FC236}">
                <a16:creationId xmlns:a16="http://schemas.microsoft.com/office/drawing/2014/main" id="{E8D21989-9E9A-5D40-90F9-5C0FD5885B32}"/>
              </a:ext>
              <a:ext uri="{C183D7F6-B498-43B3-948B-1728B52AA6E4}">
                <adec:decorative xmlns:adec="http://schemas.microsoft.com/office/drawing/2017/decorative" val="1"/>
              </a:ext>
            </a:extLst>
          </p:cNvPr>
          <p:cNvCxnSpPr/>
          <p:nvPr userDrawn="1"/>
        </p:nvCxnSpPr>
        <p:spPr>
          <a:xfrm>
            <a:off x="293919" y="2841554"/>
            <a:ext cx="599609"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328557"/>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2_Option 1: Section Divider">
    <p:bg>
      <p:bgPr>
        <a:solidFill>
          <a:schemeClr val="tx2"/>
        </a:solidFill>
        <a:effectLst/>
      </p:bgPr>
    </p:bg>
    <p:spTree>
      <p:nvGrpSpPr>
        <p:cNvPr id="1" name=""/>
        <p:cNvGrpSpPr/>
        <p:nvPr/>
      </p:nvGrpSpPr>
      <p:grpSpPr>
        <a:xfrm>
          <a:off x="0" y="0"/>
          <a:ext cx="0" cy="0"/>
          <a:chOff x="0" y="0"/>
          <a:chExt cx="0" cy="0"/>
        </a:xfrm>
      </p:grpSpPr>
      <p:sp>
        <p:nvSpPr>
          <p:cNvPr id="8" name="Rectangle 8"/>
          <p:cNvSpPr>
            <a:spLocks noGrp="1" noChangeArrowheads="1"/>
          </p:cNvSpPr>
          <p:nvPr userDrawn="1">
            <p:ph type="ctrTitle" hasCustomPrompt="1"/>
          </p:nvPr>
        </p:nvSpPr>
        <p:spPr>
          <a:xfrm>
            <a:off x="0" y="2841554"/>
            <a:ext cx="11961876" cy="799112"/>
          </a:xfrm>
          <a:prstGeom prst="rect">
            <a:avLst/>
          </a:prstGeom>
        </p:spPr>
        <p:txBody>
          <a:bodyPr vert="horz" wrap="square" lIns="320040" tIns="45720" rIns="91440" bIns="45720" anchor="b" anchorCtr="0">
            <a:noAutofit/>
          </a:bodyPr>
          <a:lstStyle>
            <a:lvl1pPr>
              <a:lnSpc>
                <a:spcPct val="100000"/>
              </a:lnSpc>
              <a:spcBef>
                <a:spcPts val="0"/>
              </a:spcBef>
              <a:defRPr sz="3600" b="0" cap="none" baseline="0">
                <a:solidFill>
                  <a:schemeClr val="bg1"/>
                </a:solidFill>
                <a:latin typeface="+mj-lt"/>
              </a:defRPr>
            </a:lvl1pPr>
          </a:lstStyle>
          <a:p>
            <a:r>
              <a:rPr lang="en-US"/>
              <a:t>Click to Insert Title</a:t>
            </a:r>
          </a:p>
        </p:txBody>
      </p:sp>
      <p:sp>
        <p:nvSpPr>
          <p:cNvPr id="17" name="Rectangle 9"/>
          <p:cNvSpPr>
            <a:spLocks noGrp="1" noChangeArrowheads="1"/>
          </p:cNvSpPr>
          <p:nvPr userDrawn="1">
            <p:ph type="subTitle" idx="1" hasCustomPrompt="1"/>
          </p:nvPr>
        </p:nvSpPr>
        <p:spPr>
          <a:xfrm>
            <a:off x="0" y="3826265"/>
            <a:ext cx="11961876" cy="584775"/>
          </a:xfrm>
          <a:prstGeom prst="rect">
            <a:avLst/>
          </a:prstGeom>
        </p:spPr>
        <p:txBody>
          <a:bodyPr vert="horz" wrap="square" lIns="320040" tIns="45720" rIns="91440" bIns="45720" anchor="t" anchorCtr="0">
            <a:noAutofit/>
          </a:bodyPr>
          <a:lstStyle>
            <a:lvl1pPr marL="0" indent="0">
              <a:lnSpc>
                <a:spcPct val="100000"/>
              </a:lnSpc>
              <a:spcBef>
                <a:spcPts val="0"/>
              </a:spcBef>
              <a:buFont typeface="Wingdings" pitchFamily="2" charset="2"/>
              <a:buNone/>
              <a:defRPr sz="1600" b="0" cap="none" spc="100" baseline="0">
                <a:solidFill>
                  <a:schemeClr val="bg1"/>
                </a:solidFill>
                <a:latin typeface="+mn-lt"/>
                <a:cs typeface="Arial" pitchFamily="34" charset="0"/>
              </a:defRPr>
            </a:lvl1pPr>
          </a:lstStyle>
          <a:p>
            <a:r>
              <a:rPr lang="en-US"/>
              <a:t>SUBTITLE </a:t>
            </a:r>
            <a:r>
              <a:rPr lang="mr-IN"/>
              <a:t>–</a:t>
            </a:r>
            <a:r>
              <a:rPr lang="en-US"/>
              <a:t> ALL CAPS, TRACKING AT 1 PT  </a:t>
            </a:r>
          </a:p>
        </p:txBody>
      </p:sp>
      <p:sp>
        <p:nvSpPr>
          <p:cNvPr id="3" name="Slide Number Placeholder 2">
            <a:extLst>
              <a:ext uri="{FF2B5EF4-FFF2-40B4-BE49-F238E27FC236}">
                <a16:creationId xmlns:a16="http://schemas.microsoft.com/office/drawing/2014/main" id="{F4B00D6F-FA39-5349-8346-A38D9F585972}"/>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cxnSp>
        <p:nvCxnSpPr>
          <p:cNvPr id="7" name="Straight Connector 6">
            <a:extLst>
              <a:ext uri="{FF2B5EF4-FFF2-40B4-BE49-F238E27FC236}">
                <a16:creationId xmlns:a16="http://schemas.microsoft.com/office/drawing/2014/main" id="{7AFA7756-36D8-3547-AE9B-7F6E49C51D7A}"/>
              </a:ext>
              <a:ext uri="{C183D7F6-B498-43B3-948B-1728B52AA6E4}">
                <adec:decorative xmlns:adec="http://schemas.microsoft.com/office/drawing/2017/decorative" val="1"/>
              </a:ext>
            </a:extLst>
          </p:cNvPr>
          <p:cNvCxnSpPr/>
          <p:nvPr userDrawn="1"/>
        </p:nvCxnSpPr>
        <p:spPr>
          <a:xfrm>
            <a:off x="293919" y="2841554"/>
            <a:ext cx="599609"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776323"/>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69496"/>
          </a:xfrm>
          <a:prstGeom prst="rect">
            <a:avLst/>
          </a:prstGeom>
        </p:spPr>
        <p:txBody>
          <a:bodyPr wrap="square">
            <a:spAutoFit/>
          </a:bodyPr>
          <a:lstStyle/>
          <a:p>
            <a:r>
              <a:rPr lang="en-US"/>
              <a:t>Click to edit Master title style</a:t>
            </a:r>
          </a:p>
        </p:txBody>
      </p:sp>
      <p:sp>
        <p:nvSpPr>
          <p:cNvPr id="3" name="Footer Placeholder 2"/>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2702D5F6-49AB-FF4F-91A9-ED3D1B4AF6A5}"/>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785628577"/>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2165607-C18A-7641-B015-00A664DE2905}"/>
              </a:ext>
            </a:extLst>
          </p:cNvPr>
          <p:cNvSpPr>
            <a:spLocks noGrp="1"/>
          </p:cNvSpPr>
          <p:nvPr>
            <p:ph type="title" hasCustomPrompt="1"/>
          </p:nvPr>
        </p:nvSpPr>
        <p:spPr/>
        <p:txBody>
          <a:bodyPr/>
          <a:lstStyle/>
          <a:p>
            <a:r>
              <a:rPr lang="en-US"/>
              <a:t>One-line Title</a:t>
            </a:r>
          </a:p>
        </p:txBody>
      </p:sp>
      <p:sp>
        <p:nvSpPr>
          <p:cNvPr id="6" name="Content Placeholder 5"/>
          <p:cNvSpPr>
            <a:spLocks noGrp="1"/>
          </p:cNvSpPr>
          <p:nvPr>
            <p:ph sz="quarter" idx="12" hasCustomPrompt="1"/>
          </p:nvPr>
        </p:nvSpPr>
        <p:spPr>
          <a:xfrm>
            <a:off x="274638" y="1012208"/>
            <a:ext cx="11687237" cy="481360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A0FE5ED3-5434-6345-BEAA-F9BB7D01E276}"/>
              </a:ext>
              <a:ext uri="{C183D7F6-B498-43B3-948B-1728B52AA6E4}">
                <adec:decorative xmlns:adec="http://schemas.microsoft.com/office/drawing/2017/decorative" val="1"/>
              </a:ext>
            </a:extLst>
          </p:cNvPr>
          <p:cNvSpPr>
            <a:spLocks noGrp="1"/>
          </p:cNvSpPr>
          <p:nvPr>
            <p:ph type="sldNum" sz="quarter" idx="13"/>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2382212441"/>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7" name="Content Placeholder 5">
            <a:extLst>
              <a:ext uri="{FF2B5EF4-FFF2-40B4-BE49-F238E27FC236}">
                <a16:creationId xmlns:a16="http://schemas.microsoft.com/office/drawing/2014/main" id="{C6E31123-1DFF-DC43-87EA-827AB962E49C}"/>
              </a:ext>
            </a:extLst>
          </p:cNvPr>
          <p:cNvSpPr>
            <a:spLocks noGrp="1"/>
          </p:cNvSpPr>
          <p:nvPr>
            <p:ph sz="quarter" idx="12" hasCustomPrompt="1"/>
          </p:nvPr>
        </p:nvSpPr>
        <p:spPr>
          <a:xfrm>
            <a:off x="274320" y="1012208"/>
            <a:ext cx="5605619" cy="481360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F359BA17-F764-3C41-A699-6970BFEF6A4A}"/>
              </a:ext>
            </a:extLst>
          </p:cNvPr>
          <p:cNvSpPr>
            <a:spLocks noGrp="1"/>
          </p:cNvSpPr>
          <p:nvPr>
            <p:ph sz="quarter" idx="13" hasCustomPrompt="1"/>
          </p:nvPr>
        </p:nvSpPr>
        <p:spPr>
          <a:xfrm>
            <a:off x="6225941" y="1012208"/>
            <a:ext cx="5741470" cy="481360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a:extLst>
              <a:ext uri="{FF2B5EF4-FFF2-40B4-BE49-F238E27FC236}">
                <a16:creationId xmlns:a16="http://schemas.microsoft.com/office/drawing/2014/main" id="{032C159F-EDC1-9145-BEEE-F83D91A2E49A}"/>
              </a:ext>
            </a:extLst>
          </p:cNvPr>
          <p:cNvSpPr>
            <a:spLocks noGrp="1"/>
          </p:cNvSpPr>
          <p:nvPr>
            <p:ph type="title" hasCustomPrompt="1"/>
          </p:nvPr>
        </p:nvSpPr>
        <p:spPr/>
        <p:txBody>
          <a:bodyPr/>
          <a:lstStyle/>
          <a:p>
            <a:r>
              <a:rPr lang="en-US"/>
              <a:t>One-line Title</a:t>
            </a:r>
          </a:p>
        </p:txBody>
      </p:sp>
      <p:sp>
        <p:nvSpPr>
          <p:cNvPr id="2" name="Slide Number Placeholder 1">
            <a:extLst>
              <a:ext uri="{FF2B5EF4-FFF2-40B4-BE49-F238E27FC236}">
                <a16:creationId xmlns:a16="http://schemas.microsoft.com/office/drawing/2014/main" id="{24AF275B-F7C5-5E43-BA45-7456E4F15F59}"/>
              </a:ext>
            </a:extLst>
          </p:cNvPr>
          <p:cNvSpPr>
            <a:spLocks noGrp="1"/>
          </p:cNvSpPr>
          <p:nvPr>
            <p:ph type="sldNum" sz="quarter" idx="14"/>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2011650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E3CB2053-29D0-4243-89CA-858932ABE19B}"/>
              </a:ext>
            </a:extLst>
          </p:cNvPr>
          <p:cNvSpPr>
            <a:spLocks noGrp="1"/>
          </p:cNvSpPr>
          <p:nvPr>
            <p:ph type="title" hasCustomPrompt="1"/>
          </p:nvPr>
        </p:nvSpPr>
        <p:spPr>
          <a:xfrm>
            <a:off x="0" y="0"/>
            <a:ext cx="12192000" cy="830997"/>
          </a:xfrm>
        </p:spPr>
        <p:txBody>
          <a:bodyPr bIns="137160"/>
          <a:lstStyle/>
          <a:p>
            <a:r>
              <a:rPr lang="en-US"/>
              <a:t>One-line Title</a:t>
            </a:r>
          </a:p>
        </p:txBody>
      </p:sp>
      <p:sp>
        <p:nvSpPr>
          <p:cNvPr id="11" name="Text Placeholder 6">
            <a:extLst>
              <a:ext uri="{FF2B5EF4-FFF2-40B4-BE49-F238E27FC236}">
                <a16:creationId xmlns:a16="http://schemas.microsoft.com/office/drawing/2014/main" id="{891A4BAA-1D3F-8644-B28B-29EFDBE43A61}"/>
              </a:ext>
            </a:extLst>
          </p:cNvPr>
          <p:cNvSpPr>
            <a:spLocks noGrp="1"/>
          </p:cNvSpPr>
          <p:nvPr>
            <p:ph type="body" sz="quarter" idx="15" hasCustomPrompt="1"/>
          </p:nvPr>
        </p:nvSpPr>
        <p:spPr>
          <a:xfrm>
            <a:off x="0" y="850392"/>
            <a:ext cx="12192000" cy="477054"/>
          </a:xfrm>
          <a:prstGeom prst="rect">
            <a:avLst/>
          </a:prstGeom>
          <a:no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 </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CE836F12-C583-0446-A585-2B6107D28BD1}"/>
              </a:ext>
              <a:ext uri="{C183D7F6-B498-43B3-948B-1728B52AA6E4}">
                <adec:decorative xmlns:adec="http://schemas.microsoft.com/office/drawing/2017/decorative" val="1"/>
              </a:ext>
            </a:extLst>
          </p:cNvPr>
          <p:cNvSpPr>
            <a:spLocks noGrp="1"/>
          </p:cNvSpPr>
          <p:nvPr>
            <p:ph type="sldNum" sz="quarter" idx="16"/>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3593508235"/>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29CFED-0FDE-A44D-BDE8-A501F73CC00B}"/>
              </a:ext>
            </a:extLst>
          </p:cNvPr>
          <p:cNvSpPr>
            <a:spLocks noGrp="1"/>
          </p:cNvSpPr>
          <p:nvPr>
            <p:ph type="title" hasCustomPrompt="1"/>
          </p:nvPr>
        </p:nvSpPr>
        <p:spPr>
          <a:xfrm>
            <a:off x="0" y="0"/>
            <a:ext cx="12192000" cy="830997"/>
          </a:xfrm>
        </p:spPr>
        <p:txBody>
          <a:bodyPr bIns="137160"/>
          <a:lstStyle/>
          <a:p>
            <a:r>
              <a:rPr lang="en-US"/>
              <a:t>One-line Title</a:t>
            </a:r>
          </a:p>
        </p:txBody>
      </p:sp>
      <p:sp>
        <p:nvSpPr>
          <p:cNvPr id="10" name="Text Placeholder 6">
            <a:extLst>
              <a:ext uri="{FF2B5EF4-FFF2-40B4-BE49-F238E27FC236}">
                <a16:creationId xmlns:a16="http://schemas.microsoft.com/office/drawing/2014/main" id="{29BAB64F-4927-EA4E-84F9-40CF1AB2EE64}"/>
              </a:ext>
            </a:extLst>
          </p:cNvPr>
          <p:cNvSpPr>
            <a:spLocks noGrp="1"/>
          </p:cNvSpPr>
          <p:nvPr>
            <p:ph type="body" sz="quarter" idx="15" hasCustomPrompt="1"/>
          </p:nvPr>
        </p:nvSpPr>
        <p:spPr>
          <a:xfrm>
            <a:off x="0" y="850392"/>
            <a:ext cx="12192000" cy="477054"/>
          </a:xfrm>
          <a:prstGeom prst="rect">
            <a:avLst/>
          </a:prstGeom>
          <a:no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 </a:t>
            </a:r>
          </a:p>
        </p:txBody>
      </p:sp>
      <p:sp>
        <p:nvSpPr>
          <p:cNvPr id="6" name="Content Placeholder 5"/>
          <p:cNvSpPr>
            <a:spLocks noGrp="1"/>
          </p:cNvSpPr>
          <p:nvPr>
            <p:ph sz="quarter" idx="13" hasCustomPrompt="1"/>
          </p:nvPr>
        </p:nvSpPr>
        <p:spPr>
          <a:xfrm>
            <a:off x="274638" y="1737360"/>
            <a:ext cx="11687175" cy="4088448"/>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453F7A23-D618-B34C-A0E5-81ED09266134}"/>
              </a:ext>
              <a:ext uri="{C183D7F6-B498-43B3-948B-1728B52AA6E4}">
                <adec:decorative xmlns:adec="http://schemas.microsoft.com/office/drawing/2017/decorative" val="1"/>
              </a:ext>
            </a:extLst>
          </p:cNvPr>
          <p:cNvSpPr>
            <a:spLocks noGrp="1"/>
          </p:cNvSpPr>
          <p:nvPr>
            <p:ph type="sldNum" sz="quarter" idx="16"/>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4190873835"/>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C0857C5-7809-8247-AC6E-781F23F6A3BB}"/>
              </a:ext>
            </a:extLst>
          </p:cNvPr>
          <p:cNvSpPr>
            <a:spLocks noGrp="1"/>
          </p:cNvSpPr>
          <p:nvPr>
            <p:ph type="title" hasCustomPrompt="1"/>
          </p:nvPr>
        </p:nvSpPr>
        <p:spPr>
          <a:xfrm>
            <a:off x="0" y="0"/>
            <a:ext cx="12192000" cy="830997"/>
          </a:xfrm>
        </p:spPr>
        <p:txBody>
          <a:bodyPr bIns="137160"/>
          <a:lstStyle/>
          <a:p>
            <a:r>
              <a:rPr lang="en-US"/>
              <a:t>One-line Title</a:t>
            </a:r>
          </a:p>
        </p:txBody>
      </p:sp>
      <p:sp>
        <p:nvSpPr>
          <p:cNvPr id="10" name="Text Placeholder 6">
            <a:extLst>
              <a:ext uri="{FF2B5EF4-FFF2-40B4-BE49-F238E27FC236}">
                <a16:creationId xmlns:a16="http://schemas.microsoft.com/office/drawing/2014/main" id="{C35710EB-84AB-2244-980F-D15EB77322E4}"/>
              </a:ext>
            </a:extLst>
          </p:cNvPr>
          <p:cNvSpPr>
            <a:spLocks noGrp="1"/>
          </p:cNvSpPr>
          <p:nvPr>
            <p:ph type="body" sz="quarter" idx="15" hasCustomPrompt="1"/>
          </p:nvPr>
        </p:nvSpPr>
        <p:spPr>
          <a:xfrm>
            <a:off x="0" y="850392"/>
            <a:ext cx="12192000" cy="477054"/>
          </a:xfrm>
          <a:prstGeom prst="rect">
            <a:avLst/>
          </a:prstGeom>
          <a:no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 </a:t>
            </a:r>
          </a:p>
        </p:txBody>
      </p:sp>
      <p:sp>
        <p:nvSpPr>
          <p:cNvPr id="6" name="Content Placeholder 5"/>
          <p:cNvSpPr>
            <a:spLocks noGrp="1"/>
          </p:cNvSpPr>
          <p:nvPr>
            <p:ph sz="quarter" idx="13" hasCustomPrompt="1"/>
          </p:nvPr>
        </p:nvSpPr>
        <p:spPr>
          <a:xfrm>
            <a:off x="274639" y="1737360"/>
            <a:ext cx="5743390" cy="4088448"/>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7"/>
          <p:cNvSpPr>
            <a:spLocks noGrp="1"/>
          </p:cNvSpPr>
          <p:nvPr>
            <p:ph sz="quarter" idx="14" hasCustomPrompt="1"/>
          </p:nvPr>
        </p:nvSpPr>
        <p:spPr>
          <a:xfrm>
            <a:off x="6230752" y="1743074"/>
            <a:ext cx="5731061" cy="4082601"/>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235F4AFC-25D4-C248-979D-A05502EF4BCE}"/>
              </a:ext>
              <a:ext uri="{C183D7F6-B498-43B3-948B-1728B52AA6E4}">
                <adec:decorative xmlns:adec="http://schemas.microsoft.com/office/drawing/2017/decorative" val="1"/>
              </a:ext>
            </a:extLst>
          </p:cNvPr>
          <p:cNvSpPr>
            <a:spLocks noGrp="1"/>
          </p:cNvSpPr>
          <p:nvPr>
            <p:ph type="sldNum" sz="quarter" idx="16"/>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1633046365"/>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E55C1C0-5982-0041-83FA-62F703F398D9}"/>
              </a:ext>
            </a:extLst>
          </p:cNvPr>
          <p:cNvSpPr>
            <a:spLocks noGrp="1"/>
          </p:cNvSpPr>
          <p:nvPr>
            <p:ph type="title" hasCustomPrompt="1"/>
          </p:nvPr>
        </p:nvSpPr>
        <p:spPr>
          <a:xfrm>
            <a:off x="0" y="0"/>
            <a:ext cx="12192000" cy="1200329"/>
          </a:xfrm>
        </p:spPr>
        <p:txBody>
          <a:bodyPr bIns="137160"/>
          <a:lstStyle/>
          <a:p>
            <a:r>
              <a:rPr lang="en-US"/>
              <a:t>Two-line Title</a:t>
            </a:r>
            <a:br>
              <a:rPr lang="en-US"/>
            </a:br>
            <a:endParaRPr lang="en-US"/>
          </a:p>
        </p:txBody>
      </p:sp>
      <p:sp>
        <p:nvSpPr>
          <p:cNvPr id="9" name="Text Placeholder 6">
            <a:extLst>
              <a:ext uri="{FF2B5EF4-FFF2-40B4-BE49-F238E27FC236}">
                <a16:creationId xmlns:a16="http://schemas.microsoft.com/office/drawing/2014/main" id="{01858BDD-0DB2-C74B-BE7A-4517CFF3ECFB}"/>
              </a:ext>
            </a:extLst>
          </p:cNvPr>
          <p:cNvSpPr>
            <a:spLocks noGrp="1"/>
          </p:cNvSpPr>
          <p:nvPr>
            <p:ph type="body" sz="quarter" idx="13" hasCustomPrompt="1"/>
          </p:nvPr>
        </p:nvSpPr>
        <p:spPr>
          <a:xfrm>
            <a:off x="0" y="1225296"/>
            <a:ext cx="12192000" cy="477054"/>
          </a:xfrm>
          <a:prstGeom prst="rect">
            <a:avLst/>
          </a:prstGeom>
          <a:no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 </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1995390F-EEEB-404C-8A7D-A4C4C0F348BC}"/>
              </a:ext>
              <a:ext uri="{C183D7F6-B498-43B3-948B-1728B52AA6E4}">
                <adec:decorative xmlns:adec="http://schemas.microsoft.com/office/drawing/2017/decorative" val="1"/>
              </a:ext>
            </a:extLst>
          </p:cNvPr>
          <p:cNvSpPr>
            <a:spLocks noGrp="1"/>
          </p:cNvSpPr>
          <p:nvPr>
            <p:ph type="sldNum" sz="quarter" idx="14"/>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92399857"/>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12" name="Title 4">
            <a:extLst>
              <a:ext uri="{FF2B5EF4-FFF2-40B4-BE49-F238E27FC236}">
                <a16:creationId xmlns:a16="http://schemas.microsoft.com/office/drawing/2014/main" id="{C221F951-302B-1740-A47A-C36FFE5BE333}"/>
              </a:ext>
            </a:extLst>
          </p:cNvPr>
          <p:cNvSpPr>
            <a:spLocks noGrp="1"/>
          </p:cNvSpPr>
          <p:nvPr>
            <p:ph type="title" hasCustomPrompt="1"/>
          </p:nvPr>
        </p:nvSpPr>
        <p:spPr>
          <a:xfrm>
            <a:off x="0" y="0"/>
            <a:ext cx="12192000" cy="1200329"/>
          </a:xfrm>
        </p:spPr>
        <p:txBody>
          <a:bodyPr bIns="137160"/>
          <a:lstStyle/>
          <a:p>
            <a:r>
              <a:rPr lang="en-US"/>
              <a:t>Two-line Title</a:t>
            </a:r>
            <a:br>
              <a:rPr lang="en-US"/>
            </a:br>
            <a:endParaRPr lang="en-US"/>
          </a:p>
        </p:txBody>
      </p:sp>
      <p:sp>
        <p:nvSpPr>
          <p:cNvPr id="14" name="Text Placeholder 6">
            <a:extLst>
              <a:ext uri="{FF2B5EF4-FFF2-40B4-BE49-F238E27FC236}">
                <a16:creationId xmlns:a16="http://schemas.microsoft.com/office/drawing/2014/main" id="{3944C089-FE01-BB45-8623-D55F5ACF3E09}"/>
              </a:ext>
            </a:extLst>
          </p:cNvPr>
          <p:cNvSpPr>
            <a:spLocks noGrp="1"/>
          </p:cNvSpPr>
          <p:nvPr>
            <p:ph type="body" sz="quarter" idx="14" hasCustomPrompt="1"/>
          </p:nvPr>
        </p:nvSpPr>
        <p:spPr>
          <a:xfrm>
            <a:off x="0" y="1225296"/>
            <a:ext cx="12192000" cy="477054"/>
          </a:xfrm>
          <a:prstGeom prst="rect">
            <a:avLst/>
          </a:prstGeom>
          <a:no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 </a:t>
            </a:r>
          </a:p>
        </p:txBody>
      </p:sp>
      <p:sp>
        <p:nvSpPr>
          <p:cNvPr id="6" name="Content Placeholder 5"/>
          <p:cNvSpPr>
            <a:spLocks noGrp="1"/>
          </p:cNvSpPr>
          <p:nvPr>
            <p:ph sz="quarter" idx="13" hasCustomPrompt="1"/>
          </p:nvPr>
        </p:nvSpPr>
        <p:spPr>
          <a:xfrm>
            <a:off x="274638" y="2081178"/>
            <a:ext cx="11687175" cy="374463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8939297C-1A32-C346-8876-ACE4D75809A2}"/>
              </a:ext>
              <a:ext uri="{C183D7F6-B498-43B3-948B-1728B52AA6E4}">
                <adec:decorative xmlns:adec="http://schemas.microsoft.com/office/drawing/2017/decorative" val="1"/>
              </a:ext>
            </a:extLst>
          </p:cNvPr>
          <p:cNvSpPr>
            <a:spLocks noGrp="1"/>
          </p:cNvSpPr>
          <p:nvPr>
            <p:ph type="sldNum" sz="quarter" idx="15"/>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3451273784"/>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1" name="Title 4">
            <a:extLst>
              <a:ext uri="{FF2B5EF4-FFF2-40B4-BE49-F238E27FC236}">
                <a16:creationId xmlns:a16="http://schemas.microsoft.com/office/drawing/2014/main" id="{0ADF41DD-0A1D-714D-8BAA-4672F07030B3}"/>
              </a:ext>
            </a:extLst>
          </p:cNvPr>
          <p:cNvSpPr>
            <a:spLocks noGrp="1"/>
          </p:cNvSpPr>
          <p:nvPr>
            <p:ph type="title" hasCustomPrompt="1"/>
          </p:nvPr>
        </p:nvSpPr>
        <p:spPr>
          <a:xfrm>
            <a:off x="0" y="0"/>
            <a:ext cx="12192000" cy="1200329"/>
          </a:xfrm>
        </p:spPr>
        <p:txBody>
          <a:bodyPr bIns="137160"/>
          <a:lstStyle/>
          <a:p>
            <a:r>
              <a:rPr lang="en-US"/>
              <a:t>Two-line Title</a:t>
            </a:r>
            <a:br>
              <a:rPr lang="en-US"/>
            </a:br>
            <a:endParaRPr lang="en-US"/>
          </a:p>
        </p:txBody>
      </p:sp>
      <p:sp>
        <p:nvSpPr>
          <p:cNvPr id="13" name="Text Placeholder 6">
            <a:extLst>
              <a:ext uri="{FF2B5EF4-FFF2-40B4-BE49-F238E27FC236}">
                <a16:creationId xmlns:a16="http://schemas.microsoft.com/office/drawing/2014/main" id="{9EFB8FB4-2C27-E044-9C61-DC502097BA6E}"/>
              </a:ext>
            </a:extLst>
          </p:cNvPr>
          <p:cNvSpPr>
            <a:spLocks noGrp="1"/>
          </p:cNvSpPr>
          <p:nvPr>
            <p:ph type="body" sz="quarter" idx="15" hasCustomPrompt="1"/>
          </p:nvPr>
        </p:nvSpPr>
        <p:spPr>
          <a:xfrm>
            <a:off x="0" y="1225296"/>
            <a:ext cx="12192000" cy="477054"/>
          </a:xfrm>
          <a:prstGeom prst="rect">
            <a:avLst/>
          </a:prstGeom>
          <a:no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 </a:t>
            </a:r>
          </a:p>
        </p:txBody>
      </p:sp>
      <p:sp>
        <p:nvSpPr>
          <p:cNvPr id="6" name="Content Placeholder 5"/>
          <p:cNvSpPr>
            <a:spLocks noGrp="1"/>
          </p:cNvSpPr>
          <p:nvPr>
            <p:ph sz="quarter" idx="13" hasCustomPrompt="1"/>
          </p:nvPr>
        </p:nvSpPr>
        <p:spPr>
          <a:xfrm>
            <a:off x="274638" y="2081178"/>
            <a:ext cx="5741152" cy="374463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7"/>
          <p:cNvSpPr>
            <a:spLocks noGrp="1"/>
          </p:cNvSpPr>
          <p:nvPr>
            <p:ph sz="quarter" idx="14" hasCustomPrompt="1"/>
          </p:nvPr>
        </p:nvSpPr>
        <p:spPr>
          <a:xfrm>
            <a:off x="6232991" y="2080636"/>
            <a:ext cx="5746284" cy="3745172"/>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7180751A-74A5-194C-912F-85908B077B46}"/>
              </a:ext>
              <a:ext uri="{C183D7F6-B498-43B3-948B-1728B52AA6E4}">
                <adec:decorative xmlns:adec="http://schemas.microsoft.com/office/drawing/2017/decorative" val="1"/>
              </a:ext>
            </a:extLst>
          </p:cNvPr>
          <p:cNvSpPr>
            <a:spLocks noGrp="1"/>
          </p:cNvSpPr>
          <p:nvPr>
            <p:ph type="sldNum" sz="quarter" idx="16"/>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3134515981"/>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320" y="274320"/>
            <a:ext cx="11687556" cy="5468558"/>
          </a:xfrm>
          <a:prstGeom prst="rect">
            <a:avLst/>
          </a:prstGeom>
        </p:spPr>
        <p:txBody>
          <a:bodyPr anchor="ctr">
            <a:normAutofit/>
          </a:bodyPr>
          <a:lstStyle>
            <a:lvl1pPr algn="ctr">
              <a:defRPr sz="4000"/>
            </a:lvl1pPr>
          </a:lstStyle>
          <a:p>
            <a:r>
              <a:rPr lang="en-US"/>
              <a:t>Quote or Callout slide</a:t>
            </a:r>
          </a:p>
        </p:txBody>
      </p:sp>
      <p:sp>
        <p:nvSpPr>
          <p:cNvPr id="3" name="Footer Placeholder 2"/>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1EEA2C90-D1E9-EF43-800C-3632A976FEEB}"/>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1795828712"/>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65662656-F68B-3048-9672-86A788FFCACC}"/>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3634457780"/>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One-line Title </a:t>
            </a:r>
          </a:p>
        </p:txBody>
      </p:sp>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59E3E2AC-ACB3-5544-BE29-32D30D23532C}" type="slidenum">
              <a:rPr lang="en-US" smtClean="0"/>
              <a:pPr/>
              <a:t>‹#›</a:t>
            </a:fld>
            <a:r>
              <a:rPr lang="en-US" dirty="0"/>
              <a:t> </a:t>
            </a:r>
          </a:p>
        </p:txBody>
      </p:sp>
      <p:sp>
        <p:nvSpPr>
          <p:cNvPr id="7" name="Text Placeholder 6"/>
          <p:cNvSpPr>
            <a:spLocks noGrp="1"/>
          </p:cNvSpPr>
          <p:nvPr>
            <p:ph type="body" sz="quarter" idx="12" hasCustomPrompt="1"/>
          </p:nvPr>
        </p:nvSpPr>
        <p:spPr>
          <a:xfrm>
            <a:off x="274638" y="783434"/>
            <a:ext cx="11687238" cy="669845"/>
          </a:xfrm>
          <a:prstGeom prst="rect">
            <a:avLst/>
          </a:prstGeom>
        </p:spPr>
        <p:txBody>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Two-line Subtitle </a:t>
            </a:r>
          </a:p>
        </p:txBody>
      </p:sp>
    </p:spTree>
    <p:extLst>
      <p:ext uri="{BB962C8B-B14F-4D97-AF65-F5344CB8AC3E}">
        <p14:creationId xmlns:p14="http://schemas.microsoft.com/office/powerpoint/2010/main" val="463621997"/>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userDrawn="1">
  <p:cSld name="15_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59E3E2AC-ACB3-5544-BE29-32D30D23532C}" type="slidenum">
              <a:rPr lang="en-US" smtClean="0"/>
              <a:pPr/>
              <a:t>‹#›</a:t>
            </a:fld>
            <a:r>
              <a:rPr lang="en-US" dirty="0"/>
              <a:t> </a:t>
            </a:r>
          </a:p>
        </p:txBody>
      </p:sp>
      <p:sp>
        <p:nvSpPr>
          <p:cNvPr id="7" name="Title 9">
            <a:extLst>
              <a:ext uri="{FF2B5EF4-FFF2-40B4-BE49-F238E27FC236}">
                <a16:creationId xmlns:a16="http://schemas.microsoft.com/office/drawing/2014/main" id="{C240C53D-206C-1746-B028-00923DC6BDF9}"/>
              </a:ext>
            </a:extLst>
          </p:cNvPr>
          <p:cNvSpPr>
            <a:spLocks noGrp="1"/>
          </p:cNvSpPr>
          <p:nvPr>
            <p:ph type="title" hasCustomPrompt="1"/>
          </p:nvPr>
        </p:nvSpPr>
        <p:spPr>
          <a:xfrm>
            <a:off x="0" y="0"/>
            <a:ext cx="12192000" cy="830997"/>
          </a:xfrm>
          <a:prstGeom prst="rect">
            <a:avLst/>
          </a:prstGeom>
        </p:spPr>
        <p:txBody>
          <a:bodyPr bIns="137160"/>
          <a:lstStyle/>
          <a:p>
            <a:r>
              <a:rPr lang="en-US"/>
              <a:t>One-line Title</a:t>
            </a:r>
          </a:p>
        </p:txBody>
      </p:sp>
    </p:spTree>
    <p:extLst>
      <p:ext uri="{BB962C8B-B14F-4D97-AF65-F5344CB8AC3E}">
        <p14:creationId xmlns:p14="http://schemas.microsoft.com/office/powerpoint/2010/main" val="4048831740"/>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userDrawn="1">
  <p:cSld name="1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12192000" cy="877163"/>
          </a:xfrm>
          <a:prstGeom prst="rect">
            <a:avLst/>
          </a:prstGeom>
        </p:spPr>
        <p:txBody>
          <a:bodyPr bIns="182880"/>
          <a:lstStyle>
            <a:lvl1pPr>
              <a:defRPr baseline="0"/>
            </a:lvl1pPr>
          </a:lstStyle>
          <a:p>
            <a:r>
              <a:rPr lang="en-US"/>
              <a:t>One-line Title </a:t>
            </a:r>
          </a:p>
        </p:txBody>
      </p:sp>
      <p:sp>
        <p:nvSpPr>
          <p:cNvPr id="7" name="Text Placeholder 6"/>
          <p:cNvSpPr>
            <a:spLocks noGrp="1"/>
          </p:cNvSpPr>
          <p:nvPr>
            <p:ph type="body" sz="quarter" idx="12" hasCustomPrompt="1"/>
          </p:nvPr>
        </p:nvSpPr>
        <p:spPr>
          <a:xfrm>
            <a:off x="0" y="837222"/>
            <a:ext cx="12192000" cy="477054"/>
          </a:xfrm>
          <a:prstGeom prst="rect">
            <a:avLst/>
          </a:prstGeom>
          <a:solidFill>
            <a:schemeClr val="bg1"/>
          </a:solid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 </a:t>
            </a:r>
          </a:p>
        </p:txBody>
      </p:sp>
      <p:sp>
        <p:nvSpPr>
          <p:cNvPr id="3" name="Footer Placeholder 2"/>
          <p:cNvSpPr>
            <a:spLocks noGrp="1"/>
          </p:cNvSpPr>
          <p:nvPr>
            <p:ph type="ftr" sz="quarter" idx="10"/>
          </p:nvPr>
        </p:nvSpPr>
        <p:spPr/>
        <p:txBody>
          <a:bodyPr/>
          <a:lstStyle/>
          <a:p>
            <a:endParaRPr lang="en-US" dirty="0"/>
          </a:p>
        </p:txBody>
      </p:sp>
      <p:sp>
        <p:nvSpPr>
          <p:cNvPr id="4" name="Slide Number Placeholder 3">
            <a:extLst>
              <a:ext uri="{FF2B5EF4-FFF2-40B4-BE49-F238E27FC236}">
                <a16:creationId xmlns:a16="http://schemas.microsoft.com/office/drawing/2014/main" id="{557BD384-6A3F-3C4C-AEFA-B9A8CECBEB94}"/>
              </a:ext>
              <a:ext uri="{C183D7F6-B498-43B3-948B-1728B52AA6E4}">
                <adec:decorative xmlns:adec="http://schemas.microsoft.com/office/drawing/2017/decorative" val="1"/>
              </a:ext>
            </a:extLst>
          </p:cNvPr>
          <p:cNvSpPr>
            <a:spLocks noGrp="1"/>
          </p:cNvSpPr>
          <p:nvPr>
            <p:ph type="sldNum" sz="quarter" idx="13"/>
          </p:nvPr>
        </p:nvSpPr>
        <p:spPr/>
        <p:txBody>
          <a:bodyPr/>
          <a:lstStyle/>
          <a:p>
            <a:fld id="{59E3E2AC-ACB3-5544-BE29-32D30D23532C}" type="slidenum">
              <a:rPr lang="en-US" smtClean="0"/>
              <a:pPr/>
              <a:t>‹#›</a:t>
            </a:fld>
            <a:r>
              <a:rPr lang="en-US" dirty="0"/>
              <a:t> </a:t>
            </a:r>
          </a:p>
        </p:txBody>
      </p:sp>
    </p:spTree>
    <p:extLst>
      <p:ext uri="{BB962C8B-B14F-4D97-AF65-F5344CB8AC3E}">
        <p14:creationId xmlns:p14="http://schemas.microsoft.com/office/powerpoint/2010/main" val="34470326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ags" Target="../tags/tag4.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ags" Target="../tags/tag5.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3.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18" Type="http://schemas.openxmlformats.org/officeDocument/2006/relationships/slideLayout" Target="../slideLayouts/slideLayout65.xml"/><Relationship Id="rId26" Type="http://schemas.openxmlformats.org/officeDocument/2006/relationships/slideLayout" Target="../slideLayouts/slideLayout73.xml"/><Relationship Id="rId3" Type="http://schemas.openxmlformats.org/officeDocument/2006/relationships/slideLayout" Target="../slideLayouts/slideLayout50.xml"/><Relationship Id="rId21" Type="http://schemas.openxmlformats.org/officeDocument/2006/relationships/slideLayout" Target="../slideLayouts/slideLayout68.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5" Type="http://schemas.openxmlformats.org/officeDocument/2006/relationships/slideLayout" Target="../slideLayouts/slideLayout72.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20" Type="http://schemas.openxmlformats.org/officeDocument/2006/relationships/slideLayout" Target="../slideLayouts/slideLayout67.xml"/><Relationship Id="rId29" Type="http://schemas.openxmlformats.org/officeDocument/2006/relationships/image" Target="../media/image1.emf"/><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24" Type="http://schemas.openxmlformats.org/officeDocument/2006/relationships/slideLayout" Target="../slideLayouts/slideLayout71.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23" Type="http://schemas.openxmlformats.org/officeDocument/2006/relationships/slideLayout" Target="../slideLayouts/slideLayout70.xml"/><Relationship Id="rId28" Type="http://schemas.openxmlformats.org/officeDocument/2006/relationships/tags" Target="../tags/tag6.xml"/><Relationship Id="rId10" Type="http://schemas.openxmlformats.org/officeDocument/2006/relationships/slideLayout" Target="../slideLayouts/slideLayout57.xml"/><Relationship Id="rId19" Type="http://schemas.openxmlformats.org/officeDocument/2006/relationships/slideLayout" Target="../slideLayouts/slideLayout66.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 Id="rId22" Type="http://schemas.openxmlformats.org/officeDocument/2006/relationships/slideLayout" Target="../slideLayouts/slideLayout69.xml"/><Relationship Id="rId27"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slideLayout" Target="../slideLayouts/slideLayout86.xml"/><Relationship Id="rId18" Type="http://schemas.openxmlformats.org/officeDocument/2006/relationships/slideLayout" Target="../slideLayouts/slideLayout91.xml"/><Relationship Id="rId3" Type="http://schemas.openxmlformats.org/officeDocument/2006/relationships/slideLayout" Target="../slideLayouts/slideLayout76.xml"/><Relationship Id="rId21" Type="http://schemas.openxmlformats.org/officeDocument/2006/relationships/slideLayout" Target="../slideLayouts/slideLayout94.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17" Type="http://schemas.openxmlformats.org/officeDocument/2006/relationships/slideLayout" Target="../slideLayouts/slideLayout90.xml"/><Relationship Id="rId25" Type="http://schemas.openxmlformats.org/officeDocument/2006/relationships/image" Target="../media/image1.emf"/><Relationship Id="rId2" Type="http://schemas.openxmlformats.org/officeDocument/2006/relationships/slideLayout" Target="../slideLayouts/slideLayout75.xml"/><Relationship Id="rId16" Type="http://schemas.openxmlformats.org/officeDocument/2006/relationships/slideLayout" Target="../slideLayouts/slideLayout89.xml"/><Relationship Id="rId20" Type="http://schemas.openxmlformats.org/officeDocument/2006/relationships/slideLayout" Target="../slideLayouts/slideLayout93.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24" Type="http://schemas.openxmlformats.org/officeDocument/2006/relationships/tags" Target="../tags/tag8.xml"/><Relationship Id="rId5" Type="http://schemas.openxmlformats.org/officeDocument/2006/relationships/slideLayout" Target="../slideLayouts/slideLayout78.xml"/><Relationship Id="rId15" Type="http://schemas.openxmlformats.org/officeDocument/2006/relationships/slideLayout" Target="../slideLayouts/slideLayout88.xml"/><Relationship Id="rId23" Type="http://schemas.openxmlformats.org/officeDocument/2006/relationships/theme" Target="../theme/theme5.xml"/><Relationship Id="rId10" Type="http://schemas.openxmlformats.org/officeDocument/2006/relationships/slideLayout" Target="../slideLayouts/slideLayout83.xml"/><Relationship Id="rId19" Type="http://schemas.openxmlformats.org/officeDocument/2006/relationships/slideLayout" Target="../slideLayouts/slideLayout92.xml"/><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slideLayout" Target="../slideLayouts/slideLayout87.xml"/><Relationship Id="rId22" Type="http://schemas.openxmlformats.org/officeDocument/2006/relationships/slideLayout" Target="../slideLayouts/slideLayout9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slideLayout" Target="../slideLayouts/slideLayout108.xml"/><Relationship Id="rId18" Type="http://schemas.openxmlformats.org/officeDocument/2006/relationships/slideLayout" Target="../slideLayouts/slideLayout113.xml"/><Relationship Id="rId26" Type="http://schemas.openxmlformats.org/officeDocument/2006/relationships/theme" Target="../theme/theme6.xml"/><Relationship Id="rId3" Type="http://schemas.openxmlformats.org/officeDocument/2006/relationships/slideLayout" Target="../slideLayouts/slideLayout98.xml"/><Relationship Id="rId21" Type="http://schemas.openxmlformats.org/officeDocument/2006/relationships/slideLayout" Target="../slideLayouts/slideLayout116.xml"/><Relationship Id="rId7" Type="http://schemas.openxmlformats.org/officeDocument/2006/relationships/slideLayout" Target="../slideLayouts/slideLayout102.xml"/><Relationship Id="rId12" Type="http://schemas.openxmlformats.org/officeDocument/2006/relationships/slideLayout" Target="../slideLayouts/slideLayout107.xml"/><Relationship Id="rId17" Type="http://schemas.openxmlformats.org/officeDocument/2006/relationships/slideLayout" Target="../slideLayouts/slideLayout112.xml"/><Relationship Id="rId25" Type="http://schemas.openxmlformats.org/officeDocument/2006/relationships/slideLayout" Target="../slideLayouts/slideLayout120.xml"/><Relationship Id="rId2" Type="http://schemas.openxmlformats.org/officeDocument/2006/relationships/slideLayout" Target="../slideLayouts/slideLayout97.xml"/><Relationship Id="rId16" Type="http://schemas.openxmlformats.org/officeDocument/2006/relationships/slideLayout" Target="../slideLayouts/slideLayout111.xml"/><Relationship Id="rId20" Type="http://schemas.openxmlformats.org/officeDocument/2006/relationships/slideLayout" Target="../slideLayouts/slideLayout115.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24" Type="http://schemas.openxmlformats.org/officeDocument/2006/relationships/slideLayout" Target="../slideLayouts/slideLayout119.xml"/><Relationship Id="rId5" Type="http://schemas.openxmlformats.org/officeDocument/2006/relationships/slideLayout" Target="../slideLayouts/slideLayout100.xml"/><Relationship Id="rId15" Type="http://schemas.openxmlformats.org/officeDocument/2006/relationships/slideLayout" Target="../slideLayouts/slideLayout110.xml"/><Relationship Id="rId23" Type="http://schemas.openxmlformats.org/officeDocument/2006/relationships/slideLayout" Target="../slideLayouts/slideLayout118.xml"/><Relationship Id="rId28" Type="http://schemas.openxmlformats.org/officeDocument/2006/relationships/image" Target="../media/image1.emf"/><Relationship Id="rId10" Type="http://schemas.openxmlformats.org/officeDocument/2006/relationships/slideLayout" Target="../slideLayouts/slideLayout105.xml"/><Relationship Id="rId19" Type="http://schemas.openxmlformats.org/officeDocument/2006/relationships/slideLayout" Target="../slideLayouts/slideLayout114.xml"/><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slideLayout" Target="../slideLayouts/slideLayout109.xml"/><Relationship Id="rId22" Type="http://schemas.openxmlformats.org/officeDocument/2006/relationships/slideLayout" Target="../slideLayouts/slideLayout117.xml"/><Relationship Id="rId27" Type="http://schemas.openxmlformats.org/officeDocument/2006/relationships/tags" Target="../tags/tag1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8.xml"/><Relationship Id="rId13" Type="http://schemas.openxmlformats.org/officeDocument/2006/relationships/slideLayout" Target="../slideLayouts/slideLayout133.xml"/><Relationship Id="rId18" Type="http://schemas.openxmlformats.org/officeDocument/2006/relationships/slideLayout" Target="../slideLayouts/slideLayout138.xml"/><Relationship Id="rId26" Type="http://schemas.openxmlformats.org/officeDocument/2006/relationships/tags" Target="../tags/tag12.xml"/><Relationship Id="rId3" Type="http://schemas.openxmlformats.org/officeDocument/2006/relationships/slideLayout" Target="../slideLayouts/slideLayout123.xml"/><Relationship Id="rId21" Type="http://schemas.openxmlformats.org/officeDocument/2006/relationships/slideLayout" Target="../slideLayouts/slideLayout141.xml"/><Relationship Id="rId7" Type="http://schemas.openxmlformats.org/officeDocument/2006/relationships/slideLayout" Target="../slideLayouts/slideLayout127.xml"/><Relationship Id="rId12" Type="http://schemas.openxmlformats.org/officeDocument/2006/relationships/slideLayout" Target="../slideLayouts/slideLayout132.xml"/><Relationship Id="rId17" Type="http://schemas.openxmlformats.org/officeDocument/2006/relationships/slideLayout" Target="../slideLayouts/slideLayout137.xml"/><Relationship Id="rId25" Type="http://schemas.openxmlformats.org/officeDocument/2006/relationships/theme" Target="../theme/theme7.xml"/><Relationship Id="rId2" Type="http://schemas.openxmlformats.org/officeDocument/2006/relationships/slideLayout" Target="../slideLayouts/slideLayout122.xml"/><Relationship Id="rId16" Type="http://schemas.openxmlformats.org/officeDocument/2006/relationships/slideLayout" Target="../slideLayouts/slideLayout136.xml"/><Relationship Id="rId20" Type="http://schemas.openxmlformats.org/officeDocument/2006/relationships/slideLayout" Target="../slideLayouts/slideLayout140.xml"/><Relationship Id="rId1" Type="http://schemas.openxmlformats.org/officeDocument/2006/relationships/slideLayout" Target="../slideLayouts/slideLayout121.xml"/><Relationship Id="rId6" Type="http://schemas.openxmlformats.org/officeDocument/2006/relationships/slideLayout" Target="../slideLayouts/slideLayout126.xml"/><Relationship Id="rId11" Type="http://schemas.openxmlformats.org/officeDocument/2006/relationships/slideLayout" Target="../slideLayouts/slideLayout131.xml"/><Relationship Id="rId24" Type="http://schemas.openxmlformats.org/officeDocument/2006/relationships/slideLayout" Target="../slideLayouts/slideLayout144.xml"/><Relationship Id="rId5" Type="http://schemas.openxmlformats.org/officeDocument/2006/relationships/slideLayout" Target="../slideLayouts/slideLayout125.xml"/><Relationship Id="rId15" Type="http://schemas.openxmlformats.org/officeDocument/2006/relationships/slideLayout" Target="../slideLayouts/slideLayout135.xml"/><Relationship Id="rId23" Type="http://schemas.openxmlformats.org/officeDocument/2006/relationships/slideLayout" Target="../slideLayouts/slideLayout143.xml"/><Relationship Id="rId10" Type="http://schemas.openxmlformats.org/officeDocument/2006/relationships/slideLayout" Target="../slideLayouts/slideLayout130.xml"/><Relationship Id="rId19" Type="http://schemas.openxmlformats.org/officeDocument/2006/relationships/slideLayout" Target="../slideLayouts/slideLayout139.xml"/><Relationship Id="rId4" Type="http://schemas.openxmlformats.org/officeDocument/2006/relationships/slideLayout" Target="../slideLayouts/slideLayout124.xml"/><Relationship Id="rId9" Type="http://schemas.openxmlformats.org/officeDocument/2006/relationships/slideLayout" Target="../slideLayouts/slideLayout129.xml"/><Relationship Id="rId14" Type="http://schemas.openxmlformats.org/officeDocument/2006/relationships/slideLayout" Target="../slideLayouts/slideLayout134.xml"/><Relationship Id="rId22" Type="http://schemas.openxmlformats.org/officeDocument/2006/relationships/slideLayout" Target="../slideLayouts/slideLayout142.xml"/><Relationship Id="rId27" Type="http://schemas.openxmlformats.org/officeDocument/2006/relationships/image" Target="../media/image1.emf"/></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52.xml"/><Relationship Id="rId13" Type="http://schemas.openxmlformats.org/officeDocument/2006/relationships/slideLayout" Target="../slideLayouts/slideLayout157.xml"/><Relationship Id="rId18" Type="http://schemas.openxmlformats.org/officeDocument/2006/relationships/slideLayout" Target="../slideLayouts/slideLayout162.xml"/><Relationship Id="rId3" Type="http://schemas.openxmlformats.org/officeDocument/2006/relationships/slideLayout" Target="../slideLayouts/slideLayout147.xml"/><Relationship Id="rId21" Type="http://schemas.openxmlformats.org/officeDocument/2006/relationships/slideLayout" Target="../slideLayouts/slideLayout165.xml"/><Relationship Id="rId7" Type="http://schemas.openxmlformats.org/officeDocument/2006/relationships/slideLayout" Target="../slideLayouts/slideLayout151.xml"/><Relationship Id="rId12" Type="http://schemas.openxmlformats.org/officeDocument/2006/relationships/slideLayout" Target="../slideLayouts/slideLayout156.xml"/><Relationship Id="rId17" Type="http://schemas.openxmlformats.org/officeDocument/2006/relationships/slideLayout" Target="../slideLayouts/slideLayout161.xml"/><Relationship Id="rId25" Type="http://schemas.openxmlformats.org/officeDocument/2006/relationships/image" Target="../media/image1.emf"/><Relationship Id="rId2" Type="http://schemas.openxmlformats.org/officeDocument/2006/relationships/slideLayout" Target="../slideLayouts/slideLayout146.xml"/><Relationship Id="rId16" Type="http://schemas.openxmlformats.org/officeDocument/2006/relationships/slideLayout" Target="../slideLayouts/slideLayout160.xml"/><Relationship Id="rId20" Type="http://schemas.openxmlformats.org/officeDocument/2006/relationships/slideLayout" Target="../slideLayouts/slideLayout164.xml"/><Relationship Id="rId1" Type="http://schemas.openxmlformats.org/officeDocument/2006/relationships/slideLayout" Target="../slideLayouts/slideLayout145.xml"/><Relationship Id="rId6" Type="http://schemas.openxmlformats.org/officeDocument/2006/relationships/slideLayout" Target="../slideLayouts/slideLayout150.xml"/><Relationship Id="rId11" Type="http://schemas.openxmlformats.org/officeDocument/2006/relationships/slideLayout" Target="../slideLayouts/slideLayout155.xml"/><Relationship Id="rId24" Type="http://schemas.openxmlformats.org/officeDocument/2006/relationships/tags" Target="../tags/tag14.xml"/><Relationship Id="rId5" Type="http://schemas.openxmlformats.org/officeDocument/2006/relationships/slideLayout" Target="../slideLayouts/slideLayout149.xml"/><Relationship Id="rId15" Type="http://schemas.openxmlformats.org/officeDocument/2006/relationships/slideLayout" Target="../slideLayouts/slideLayout159.xml"/><Relationship Id="rId23" Type="http://schemas.openxmlformats.org/officeDocument/2006/relationships/theme" Target="../theme/theme8.xml"/><Relationship Id="rId10" Type="http://schemas.openxmlformats.org/officeDocument/2006/relationships/slideLayout" Target="../slideLayouts/slideLayout154.xml"/><Relationship Id="rId19" Type="http://schemas.openxmlformats.org/officeDocument/2006/relationships/slideLayout" Target="../slideLayouts/slideLayout163.xml"/><Relationship Id="rId4" Type="http://schemas.openxmlformats.org/officeDocument/2006/relationships/slideLayout" Target="../slideLayouts/slideLayout148.xml"/><Relationship Id="rId9" Type="http://schemas.openxmlformats.org/officeDocument/2006/relationships/slideLayout" Target="../slideLayouts/slideLayout153.xml"/><Relationship Id="rId14" Type="http://schemas.openxmlformats.org/officeDocument/2006/relationships/slideLayout" Target="../slideLayouts/slideLayout158.xml"/><Relationship Id="rId22" Type="http://schemas.openxmlformats.org/officeDocument/2006/relationships/slideLayout" Target="../slideLayouts/slideLayout16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74.xml"/><Relationship Id="rId13" Type="http://schemas.openxmlformats.org/officeDocument/2006/relationships/slideLayout" Target="../slideLayouts/slideLayout179.xml"/><Relationship Id="rId18" Type="http://schemas.openxmlformats.org/officeDocument/2006/relationships/slideLayout" Target="../slideLayouts/slideLayout184.xml"/><Relationship Id="rId26" Type="http://schemas.openxmlformats.org/officeDocument/2006/relationships/theme" Target="../theme/theme9.xml"/><Relationship Id="rId3" Type="http://schemas.openxmlformats.org/officeDocument/2006/relationships/slideLayout" Target="../slideLayouts/slideLayout169.xml"/><Relationship Id="rId21" Type="http://schemas.openxmlformats.org/officeDocument/2006/relationships/slideLayout" Target="../slideLayouts/slideLayout187.xml"/><Relationship Id="rId7" Type="http://schemas.openxmlformats.org/officeDocument/2006/relationships/slideLayout" Target="../slideLayouts/slideLayout173.xml"/><Relationship Id="rId12" Type="http://schemas.openxmlformats.org/officeDocument/2006/relationships/slideLayout" Target="../slideLayouts/slideLayout178.xml"/><Relationship Id="rId17" Type="http://schemas.openxmlformats.org/officeDocument/2006/relationships/slideLayout" Target="../slideLayouts/slideLayout183.xml"/><Relationship Id="rId25" Type="http://schemas.openxmlformats.org/officeDocument/2006/relationships/slideLayout" Target="../slideLayouts/slideLayout191.xml"/><Relationship Id="rId2" Type="http://schemas.openxmlformats.org/officeDocument/2006/relationships/slideLayout" Target="../slideLayouts/slideLayout168.xml"/><Relationship Id="rId16" Type="http://schemas.openxmlformats.org/officeDocument/2006/relationships/slideLayout" Target="../slideLayouts/slideLayout182.xml"/><Relationship Id="rId20" Type="http://schemas.openxmlformats.org/officeDocument/2006/relationships/slideLayout" Target="../slideLayouts/slideLayout186.xml"/><Relationship Id="rId1" Type="http://schemas.openxmlformats.org/officeDocument/2006/relationships/slideLayout" Target="../slideLayouts/slideLayout167.xml"/><Relationship Id="rId6" Type="http://schemas.openxmlformats.org/officeDocument/2006/relationships/slideLayout" Target="../slideLayouts/slideLayout172.xml"/><Relationship Id="rId11" Type="http://schemas.openxmlformats.org/officeDocument/2006/relationships/slideLayout" Target="../slideLayouts/slideLayout177.xml"/><Relationship Id="rId24" Type="http://schemas.openxmlformats.org/officeDocument/2006/relationships/slideLayout" Target="../slideLayouts/slideLayout190.xml"/><Relationship Id="rId5" Type="http://schemas.openxmlformats.org/officeDocument/2006/relationships/slideLayout" Target="../slideLayouts/slideLayout171.xml"/><Relationship Id="rId15" Type="http://schemas.openxmlformats.org/officeDocument/2006/relationships/slideLayout" Target="../slideLayouts/slideLayout181.xml"/><Relationship Id="rId23" Type="http://schemas.openxmlformats.org/officeDocument/2006/relationships/slideLayout" Target="../slideLayouts/slideLayout189.xml"/><Relationship Id="rId28" Type="http://schemas.openxmlformats.org/officeDocument/2006/relationships/image" Target="../media/image1.emf"/><Relationship Id="rId10" Type="http://schemas.openxmlformats.org/officeDocument/2006/relationships/slideLayout" Target="../slideLayouts/slideLayout176.xml"/><Relationship Id="rId19" Type="http://schemas.openxmlformats.org/officeDocument/2006/relationships/slideLayout" Target="../slideLayouts/slideLayout185.xml"/><Relationship Id="rId4" Type="http://schemas.openxmlformats.org/officeDocument/2006/relationships/slideLayout" Target="../slideLayouts/slideLayout170.xml"/><Relationship Id="rId9" Type="http://schemas.openxmlformats.org/officeDocument/2006/relationships/slideLayout" Target="../slideLayouts/slideLayout175.xml"/><Relationship Id="rId14" Type="http://schemas.openxmlformats.org/officeDocument/2006/relationships/slideLayout" Target="../slideLayouts/slideLayout180.xml"/><Relationship Id="rId22" Type="http://schemas.openxmlformats.org/officeDocument/2006/relationships/slideLayout" Target="../slideLayouts/slideLayout188.xml"/><Relationship Id="rId27" Type="http://schemas.openxmlformats.org/officeDocument/2006/relationships/tags" Target="../tags/tag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28A814A6-E9F3-E449-AD56-44FF500D5933}"/>
              </a:ext>
            </a:extLst>
          </p:cNvPr>
          <p:cNvSpPr/>
          <p:nvPr userDrawn="1"/>
        </p:nvSpPr>
        <p:spPr>
          <a:xfrm>
            <a:off x="0" y="6400800"/>
            <a:ext cx="12192000" cy="457200"/>
          </a:xfrm>
          <a:prstGeom prst="rect">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charset="0"/>
            </a:endParaRPr>
          </a:p>
        </p:txBody>
      </p:sp>
      <p:pic>
        <p:nvPicPr>
          <p:cNvPr id="17" name="Picture 16" descr="Gallup Logo">
            <a:extLst>
              <a:ext uri="{FF2B5EF4-FFF2-40B4-BE49-F238E27FC236}">
                <a16:creationId xmlns:a16="http://schemas.microsoft.com/office/drawing/2014/main" id="{7820F2AF-0643-F04C-B41D-78520B7ACF6A}"/>
              </a:ext>
            </a:extLst>
          </p:cNvPr>
          <p:cNvPicPr>
            <a:picLocks noChangeAspect="1"/>
          </p:cNvPicPr>
          <p:nvPr userDrawn="1"/>
        </p:nvPicPr>
        <p:blipFill>
          <a:blip r:embed="rId28">
            <a:biLevel thresh="25000"/>
            <a:extLst>
              <a:ext uri="{28A0092B-C50C-407E-A947-70E740481C1C}">
                <a14:useLocalDpi xmlns:a14="http://schemas.microsoft.com/office/drawing/2010/main" val="0"/>
              </a:ext>
            </a:extLst>
          </a:blip>
          <a:stretch>
            <a:fillRect/>
          </a:stretch>
        </p:blipFill>
        <p:spPr>
          <a:xfrm>
            <a:off x="10933176" y="6554289"/>
            <a:ext cx="1028700" cy="190500"/>
          </a:xfrm>
          <a:prstGeom prst="rect">
            <a:avLst/>
          </a:prstGeom>
        </p:spPr>
      </p:pic>
      <p:sp>
        <p:nvSpPr>
          <p:cNvPr id="13" name="Title Placeholder 4">
            <a:extLst>
              <a:ext uri="{FF2B5EF4-FFF2-40B4-BE49-F238E27FC236}">
                <a16:creationId xmlns:a16="http://schemas.microsoft.com/office/drawing/2014/main" id="{F8B2F24D-5DD2-674D-B4EF-B6C318B7E673}"/>
              </a:ext>
            </a:extLst>
          </p:cNvPr>
          <p:cNvSpPr>
            <a:spLocks noGrp="1"/>
          </p:cNvSpPr>
          <p:nvPr>
            <p:ph type="title"/>
          </p:nvPr>
        </p:nvSpPr>
        <p:spPr>
          <a:xfrm>
            <a:off x="0" y="0"/>
            <a:ext cx="12192000" cy="969496"/>
          </a:xfrm>
          <a:prstGeom prst="rect">
            <a:avLst/>
          </a:prstGeom>
          <a:noFill/>
        </p:spPr>
        <p:txBody>
          <a:bodyPr vert="horz" wrap="square" lIns="274320" tIns="320040" rIns="274320" bIns="274320" rtlCol="0" anchor="t">
            <a:spAutoFit/>
          </a:bodyPr>
          <a:lstStyle/>
          <a:p>
            <a:r>
              <a:rPr lang="en-US"/>
              <a:t>Click to edit Master title style</a:t>
            </a:r>
            <a:endParaRPr lang="en-US" dirty="0"/>
          </a:p>
        </p:txBody>
      </p:sp>
      <p:sp>
        <p:nvSpPr>
          <p:cNvPr id="10" name="Footer Placeholder 9"/>
          <p:cNvSpPr>
            <a:spLocks noGrp="1"/>
          </p:cNvSpPr>
          <p:nvPr userDrawn="1">
            <p:ph type="ftr" sz="quarter" idx="3"/>
          </p:nvPr>
        </p:nvSpPr>
        <p:spPr>
          <a:xfrm>
            <a:off x="274319" y="5861304"/>
            <a:ext cx="11687557" cy="329184"/>
          </a:xfrm>
          <a:prstGeom prst="rect">
            <a:avLst/>
          </a:prstGeom>
        </p:spPr>
        <p:txBody>
          <a:bodyPr vert="horz" lIns="91440" tIns="0" rIns="91440" bIns="0" rtlCol="0" anchor="b" anchorCtr="0"/>
          <a:lstStyle>
            <a:lvl1pPr algn="l">
              <a:lnSpc>
                <a:spcPct val="90000"/>
              </a:lnSpc>
              <a:defRPr sz="800">
                <a:solidFill>
                  <a:schemeClr val="tx2"/>
                </a:solidFill>
                <a:latin typeface="+mn-lt"/>
              </a:defRPr>
            </a:lvl1pPr>
          </a:lstStyle>
          <a:p>
            <a:endParaRPr lang="en-US" dirty="0"/>
          </a:p>
        </p:txBody>
      </p:sp>
      <p:sp>
        <p:nvSpPr>
          <p:cNvPr id="11" name="Rectangle 10">
            <a:extLst>
              <a:ext uri="{FF2B5EF4-FFF2-40B4-BE49-F238E27FC236}">
                <a16:creationId xmlns:a16="http://schemas.microsoft.com/office/drawing/2014/main" id="{088FA1E4-8B25-3749-97A0-21AAFA572DF7}"/>
              </a:ext>
            </a:extLst>
          </p:cNvPr>
          <p:cNvSpPr/>
          <p:nvPr userDrawn="1"/>
        </p:nvSpPr>
        <p:spPr>
          <a:xfrm>
            <a:off x="685800" y="6563239"/>
            <a:ext cx="3429000" cy="200055"/>
          </a:xfrm>
          <a:prstGeom prst="rect">
            <a:avLst/>
          </a:prstGeom>
        </p:spPr>
        <p:txBody>
          <a:bodyPr wrap="none" anchor="ctr" anchorCtr="0">
            <a:noAutofit/>
          </a:bodyPr>
          <a:lstStyle/>
          <a:p>
            <a:pPr eaLnBrk="0" hangingPunct="0"/>
            <a:r>
              <a:rPr lang="en-US" sz="700" dirty="0">
                <a:solidFill>
                  <a:schemeClr val="bg1"/>
                </a:solidFill>
                <a:latin typeface="+mn-lt"/>
              </a:rPr>
              <a:t>Copyright © 2023 Gallup, Inc. All rights reserved.</a:t>
            </a:r>
          </a:p>
        </p:txBody>
      </p:sp>
      <p:sp>
        <p:nvSpPr>
          <p:cNvPr id="2" name="Slide Number Placeholder 1">
            <a:extLst>
              <a:ext uri="{C183D7F6-B498-43B3-948B-1728B52AA6E4}">
                <adec:decorative xmlns:adec="http://schemas.microsoft.com/office/drawing/2017/decorative" val="1"/>
              </a:ext>
            </a:extLst>
          </p:cNvPr>
          <p:cNvSpPr>
            <a:spLocks noGrp="1"/>
          </p:cNvSpPr>
          <p:nvPr>
            <p:ph type="sldNum" sz="quarter" idx="4"/>
          </p:nvPr>
        </p:nvSpPr>
        <p:spPr>
          <a:xfrm>
            <a:off x="0" y="6492875"/>
            <a:ext cx="481075" cy="365125"/>
          </a:xfrm>
          <a:prstGeom prst="rect">
            <a:avLst/>
          </a:prstGeom>
        </p:spPr>
        <p:txBody>
          <a:bodyPr vert="horz" lIns="137160" tIns="45720" rIns="91440" bIns="45720" rtlCol="0" anchor="ctr"/>
          <a:lstStyle>
            <a:lvl1pPr algn="ctr">
              <a:defRPr sz="900">
                <a:solidFill>
                  <a:schemeClr val="accent6"/>
                </a:solidFill>
              </a:defRPr>
            </a:lvl1pPr>
          </a:lstStyle>
          <a:p>
            <a:fld id="{59E3E2AC-ACB3-5544-BE29-32D30D23532C}" type="slidenum">
              <a:rPr lang="en-US" smtClean="0"/>
              <a:pPr/>
              <a:t>‹#›</a:t>
            </a:fld>
            <a:r>
              <a:rPr lang="en-US" dirty="0"/>
              <a:t> </a:t>
            </a:r>
          </a:p>
        </p:txBody>
      </p:sp>
      <p:cxnSp>
        <p:nvCxnSpPr>
          <p:cNvPr id="12" name="Straight Connector 11">
            <a:extLst>
              <a:ext uri="{FF2B5EF4-FFF2-40B4-BE49-F238E27FC236}">
                <a16:creationId xmlns:a16="http://schemas.microsoft.com/office/drawing/2014/main" id="{270E263A-4531-ED42-A31A-A4B12387E848}"/>
              </a:ext>
              <a:ext uri="{C183D7F6-B498-43B3-948B-1728B52AA6E4}">
                <adec:decorative xmlns:adec="http://schemas.microsoft.com/office/drawing/2017/decorative" val="1"/>
              </a:ext>
            </a:extLst>
          </p:cNvPr>
          <p:cNvCxnSpPr>
            <a:cxnSpLocks/>
          </p:cNvCxnSpPr>
          <p:nvPr userDrawn="1"/>
        </p:nvCxnSpPr>
        <p:spPr>
          <a:xfrm flipV="1">
            <a:off x="482591" y="6510528"/>
            <a:ext cx="0" cy="34747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custDataLst>
      <p:tags r:id="rId27"/>
    </p:custDataLst>
  </p:cSld>
  <p:clrMap bg1="lt1" tx1="dk1" bg2="lt2" tx2="dk2" accent1="accent1" accent2="accent2" accent3="accent3" accent4="accent4" accent5="accent5" accent6="accent6" hlink="hlink" folHlink="folHlink"/>
  <p:sldLayoutIdLst>
    <p:sldLayoutId id="2147483719" r:id="rId1"/>
    <p:sldLayoutId id="2147484006" r:id="rId2"/>
    <p:sldLayoutId id="2147484009" r:id="rId3"/>
    <p:sldLayoutId id="2147484104" r:id="rId4"/>
    <p:sldLayoutId id="2147483995" r:id="rId5"/>
    <p:sldLayoutId id="2147483710" r:id="rId6"/>
    <p:sldLayoutId id="2147484007" r:id="rId7"/>
    <p:sldLayoutId id="2147484008" r:id="rId8"/>
    <p:sldLayoutId id="2147484010" r:id="rId9"/>
    <p:sldLayoutId id="2147484011" r:id="rId10"/>
    <p:sldLayoutId id="2147484042" r:id="rId11"/>
    <p:sldLayoutId id="2147484012" r:id="rId12"/>
    <p:sldLayoutId id="2147484013" r:id="rId13"/>
    <p:sldLayoutId id="2147484043" r:id="rId14"/>
    <p:sldLayoutId id="2147484014" r:id="rId15"/>
    <p:sldLayoutId id="2147484015" r:id="rId16"/>
    <p:sldLayoutId id="2147484044" r:id="rId17"/>
    <p:sldLayoutId id="2147484072" r:id="rId18"/>
    <p:sldLayoutId id="2147484105" r:id="rId19"/>
    <p:sldLayoutId id="2147484106" r:id="rId20"/>
    <p:sldLayoutId id="2147484107" r:id="rId21"/>
    <p:sldLayoutId id="2147484077" r:id="rId22"/>
    <p:sldLayoutId id="2147484101" r:id="rId23"/>
    <p:sldLayoutId id="2147484102" r:id="rId24"/>
    <p:sldLayoutId id="2147484103" r:id="rId25"/>
  </p:sldLayoutIdLst>
  <p:hf hdr="0" ftr="0" dt="0"/>
  <p:txStyles>
    <p:titleStyle>
      <a:lvl1pPr algn="l" rtl="0" eaLnBrk="1" fontAlgn="base" hangingPunct="1">
        <a:spcBef>
          <a:spcPct val="0"/>
        </a:spcBef>
        <a:spcAft>
          <a:spcPct val="0"/>
        </a:spcAft>
        <a:defRPr sz="2400">
          <a:solidFill>
            <a:srgbClr val="000000"/>
          </a:solidFill>
          <a:latin typeface="+mj-lt"/>
          <a:ea typeface="+mj-ea"/>
          <a:cs typeface="+mj-cs"/>
        </a:defRPr>
      </a:lvl1pPr>
      <a:lvl2pPr algn="l" rtl="0" eaLnBrk="1" fontAlgn="base" hangingPunct="1">
        <a:spcBef>
          <a:spcPct val="0"/>
        </a:spcBef>
        <a:spcAft>
          <a:spcPct val="0"/>
        </a:spcAft>
        <a:defRPr sz="2800">
          <a:solidFill>
            <a:srgbClr val="61C250"/>
          </a:solidFill>
          <a:latin typeface="Georgia" pitchFamily="18" charset="0"/>
          <a:cs typeface="Arial" charset="0"/>
        </a:defRPr>
      </a:lvl2pPr>
      <a:lvl3pPr algn="l" rtl="0" eaLnBrk="1" fontAlgn="base" hangingPunct="1">
        <a:spcBef>
          <a:spcPct val="0"/>
        </a:spcBef>
        <a:spcAft>
          <a:spcPct val="0"/>
        </a:spcAft>
        <a:defRPr sz="2800">
          <a:solidFill>
            <a:srgbClr val="61C250"/>
          </a:solidFill>
          <a:latin typeface="Georgia" pitchFamily="18" charset="0"/>
          <a:cs typeface="Arial" charset="0"/>
        </a:defRPr>
      </a:lvl3pPr>
      <a:lvl4pPr algn="l" rtl="0" eaLnBrk="1" fontAlgn="base" hangingPunct="1">
        <a:spcBef>
          <a:spcPct val="0"/>
        </a:spcBef>
        <a:spcAft>
          <a:spcPct val="0"/>
        </a:spcAft>
        <a:defRPr sz="2800">
          <a:solidFill>
            <a:srgbClr val="61C250"/>
          </a:solidFill>
          <a:latin typeface="Georgia" pitchFamily="18" charset="0"/>
          <a:cs typeface="Arial" charset="0"/>
        </a:defRPr>
      </a:lvl4pPr>
      <a:lvl5pPr algn="l" rtl="0" eaLnBrk="1" fontAlgn="base" hangingPunct="1">
        <a:spcBef>
          <a:spcPct val="0"/>
        </a:spcBef>
        <a:spcAft>
          <a:spcPct val="0"/>
        </a:spcAft>
        <a:defRPr sz="2800">
          <a:solidFill>
            <a:srgbClr val="61C250"/>
          </a:solidFill>
          <a:latin typeface="Georgia" pitchFamily="18" charset="0"/>
          <a:cs typeface="Arial" charset="0"/>
        </a:defRPr>
      </a:lvl5pPr>
      <a:lvl6pPr marL="457200" algn="l" rtl="0" eaLnBrk="1" fontAlgn="base" hangingPunct="1">
        <a:spcBef>
          <a:spcPct val="0"/>
        </a:spcBef>
        <a:spcAft>
          <a:spcPct val="0"/>
        </a:spcAft>
        <a:defRPr sz="2800">
          <a:solidFill>
            <a:srgbClr val="61C250"/>
          </a:solidFill>
          <a:latin typeface="Georgia" pitchFamily="18" charset="0"/>
          <a:cs typeface="Arial" charset="0"/>
        </a:defRPr>
      </a:lvl6pPr>
      <a:lvl7pPr marL="914400" algn="l" rtl="0" eaLnBrk="1" fontAlgn="base" hangingPunct="1">
        <a:spcBef>
          <a:spcPct val="0"/>
        </a:spcBef>
        <a:spcAft>
          <a:spcPct val="0"/>
        </a:spcAft>
        <a:defRPr sz="2800">
          <a:solidFill>
            <a:srgbClr val="61C250"/>
          </a:solidFill>
          <a:latin typeface="Georgia" pitchFamily="18" charset="0"/>
          <a:cs typeface="Arial" charset="0"/>
        </a:defRPr>
      </a:lvl7pPr>
      <a:lvl8pPr marL="1371600" algn="l" rtl="0" eaLnBrk="1" fontAlgn="base" hangingPunct="1">
        <a:spcBef>
          <a:spcPct val="0"/>
        </a:spcBef>
        <a:spcAft>
          <a:spcPct val="0"/>
        </a:spcAft>
        <a:defRPr sz="2800">
          <a:solidFill>
            <a:srgbClr val="61C250"/>
          </a:solidFill>
          <a:latin typeface="Georgia" pitchFamily="18" charset="0"/>
          <a:cs typeface="Arial" charset="0"/>
        </a:defRPr>
      </a:lvl8pPr>
      <a:lvl9pPr marL="1828800" algn="l" rtl="0" eaLnBrk="1" fontAlgn="base" hangingPunct="1">
        <a:spcBef>
          <a:spcPct val="0"/>
        </a:spcBef>
        <a:spcAft>
          <a:spcPct val="0"/>
        </a:spcAft>
        <a:defRPr sz="2800">
          <a:solidFill>
            <a:srgbClr val="61C250"/>
          </a:solidFill>
          <a:latin typeface="Georgia" pitchFamily="18" charset="0"/>
          <a:cs typeface="Arial" charset="0"/>
        </a:defRPr>
      </a:lvl9pPr>
    </p:titleStyle>
    <p:bodyStyle>
      <a:lvl1pPr marL="342900" indent="-342900" algn="l" rtl="0" eaLnBrk="1" fontAlgn="base" hangingPunct="1">
        <a:spcBef>
          <a:spcPts val="600"/>
        </a:spcBef>
        <a:spcAft>
          <a:spcPct val="0"/>
        </a:spcAft>
        <a:buClrTx/>
        <a:buSzPct val="80000"/>
        <a:buFont typeface="Arial" panose="020B0604020202020204" pitchFamily="34" charset="0"/>
        <a:buChar char="•"/>
        <a:defRPr sz="2000">
          <a:solidFill>
            <a:schemeClr val="tx1"/>
          </a:solidFill>
          <a:latin typeface="+mn-lt"/>
          <a:ea typeface="+mn-ea"/>
          <a:cs typeface="+mn-cs"/>
        </a:defRPr>
      </a:lvl1pPr>
      <a:lvl2pPr marL="742950" indent="-285750" algn="l" rtl="0" eaLnBrk="1" fontAlgn="base" hangingPunct="1">
        <a:spcBef>
          <a:spcPts val="600"/>
        </a:spcBef>
        <a:spcAft>
          <a:spcPct val="0"/>
        </a:spcAft>
        <a:buClrTx/>
        <a:buFont typeface="Arial" charset="0"/>
        <a:buChar char="–"/>
        <a:defRPr sz="1800">
          <a:solidFill>
            <a:schemeClr val="tx1"/>
          </a:solidFill>
          <a:latin typeface="+mn-lt"/>
          <a:cs typeface="+mn-cs"/>
        </a:defRPr>
      </a:lvl2pPr>
      <a:lvl3pPr marL="1143000" indent="-228600" algn="l" rtl="0" eaLnBrk="1" fontAlgn="base" hangingPunct="1">
        <a:spcBef>
          <a:spcPts val="600"/>
        </a:spcBef>
        <a:spcAft>
          <a:spcPct val="0"/>
        </a:spcAft>
        <a:buClrTx/>
        <a:buSzPct val="80000"/>
        <a:buFont typeface="Arial" panose="020B0604020202020204" pitchFamily="34" charset="0"/>
        <a:buChar char="•"/>
        <a:defRPr sz="1600">
          <a:solidFill>
            <a:schemeClr val="tx1"/>
          </a:solidFill>
          <a:latin typeface="+mn-lt"/>
          <a:cs typeface="+mn-cs"/>
        </a:defRPr>
      </a:lvl3pPr>
      <a:lvl4pPr marL="1600200" indent="-228600" algn="l" rtl="0" eaLnBrk="1" fontAlgn="base" hangingPunct="1">
        <a:spcBef>
          <a:spcPts val="600"/>
        </a:spcBef>
        <a:spcAft>
          <a:spcPct val="0"/>
        </a:spcAft>
        <a:buClrTx/>
        <a:buFont typeface="Times" pitchFamily="18" charset="0"/>
        <a:buChar char="–"/>
        <a:defRPr sz="1400">
          <a:solidFill>
            <a:schemeClr val="tx1"/>
          </a:solidFill>
          <a:latin typeface="+mn-lt"/>
          <a:cs typeface="+mn-cs"/>
        </a:defRPr>
      </a:lvl4pPr>
      <a:lvl5pPr marL="2057400" indent="-228600" algn="l" rtl="0" eaLnBrk="1" fontAlgn="base" hangingPunct="1">
        <a:spcBef>
          <a:spcPts val="600"/>
        </a:spcBef>
        <a:spcAft>
          <a:spcPct val="0"/>
        </a:spcAft>
        <a:buClrTx/>
        <a:buFont typeface="Times" pitchFamily="18" charset="0"/>
        <a:buChar char="»"/>
        <a:defRPr sz="1200">
          <a:solidFill>
            <a:schemeClr val="tx1"/>
          </a:solidFill>
          <a:latin typeface="+mn-lt"/>
          <a:cs typeface="+mn-cs"/>
        </a:defRPr>
      </a:lvl5pPr>
      <a:lvl6pPr marL="25146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6pPr>
      <a:lvl7pPr marL="29718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7pPr>
      <a:lvl8pPr marL="34290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8pPr>
      <a:lvl9pPr marL="38862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2446888-91C4-DB4A-A0A6-0E531DB7BB59}"/>
              </a:ext>
              <a:ext uri="{C183D7F6-B498-43B3-948B-1728B52AA6E4}">
                <adec:decorative xmlns:adec="http://schemas.microsoft.com/office/drawing/2017/decorative" val="1"/>
              </a:ext>
            </a:extLst>
          </p:cNvPr>
          <p:cNvSpPr/>
          <p:nvPr userDrawn="1"/>
        </p:nvSpPr>
        <p:spPr>
          <a:xfrm>
            <a:off x="0" y="6400800"/>
            <a:ext cx="12192000" cy="457200"/>
          </a:xfrm>
          <a:prstGeom prst="rect">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charset="0"/>
            </a:endParaRPr>
          </a:p>
        </p:txBody>
      </p:sp>
      <p:pic>
        <p:nvPicPr>
          <p:cNvPr id="15" name="Picture 14" descr="Gallup Logo">
            <a:extLst>
              <a:ext uri="{FF2B5EF4-FFF2-40B4-BE49-F238E27FC236}">
                <a16:creationId xmlns:a16="http://schemas.microsoft.com/office/drawing/2014/main" id="{654129F9-12B5-E644-B203-B8F36F388050}"/>
              </a:ext>
            </a:extLst>
          </p:cNvPr>
          <p:cNvPicPr>
            <a:picLocks noChangeAspect="1"/>
          </p:cNvPicPr>
          <p:nvPr userDrawn="1"/>
        </p:nvPicPr>
        <p:blipFill>
          <a:blip r:embed="rId14">
            <a:biLevel thresh="25000"/>
            <a:extLst>
              <a:ext uri="{28A0092B-C50C-407E-A947-70E740481C1C}">
                <a14:useLocalDpi xmlns:a14="http://schemas.microsoft.com/office/drawing/2010/main" val="0"/>
              </a:ext>
            </a:extLst>
          </a:blip>
          <a:stretch>
            <a:fillRect/>
          </a:stretch>
        </p:blipFill>
        <p:spPr>
          <a:xfrm>
            <a:off x="10933176" y="6554289"/>
            <a:ext cx="1028700" cy="190500"/>
          </a:xfrm>
          <a:prstGeom prst="rect">
            <a:avLst/>
          </a:prstGeom>
        </p:spPr>
      </p:pic>
      <p:sp>
        <p:nvSpPr>
          <p:cNvPr id="12" name="Title Placeholder 4">
            <a:extLst>
              <a:ext uri="{FF2B5EF4-FFF2-40B4-BE49-F238E27FC236}">
                <a16:creationId xmlns:a16="http://schemas.microsoft.com/office/drawing/2014/main" id="{C8291EE2-32B3-AF43-B52C-0E6A58B45C14}"/>
              </a:ext>
            </a:extLst>
          </p:cNvPr>
          <p:cNvSpPr>
            <a:spLocks noGrp="1"/>
          </p:cNvSpPr>
          <p:nvPr>
            <p:ph type="title"/>
          </p:nvPr>
        </p:nvSpPr>
        <p:spPr>
          <a:xfrm>
            <a:off x="0" y="0"/>
            <a:ext cx="12192000" cy="969496"/>
          </a:xfrm>
          <a:prstGeom prst="rect">
            <a:avLst/>
          </a:prstGeom>
          <a:solidFill>
            <a:schemeClr val="bg1"/>
          </a:solidFill>
        </p:spPr>
        <p:txBody>
          <a:bodyPr vert="horz" wrap="square" lIns="274320" tIns="320040" rIns="274320" bIns="274320" rtlCol="0" anchor="t">
            <a:spAutoFit/>
          </a:bodyPr>
          <a:lstStyle/>
          <a:p>
            <a:r>
              <a:rPr lang="en-US" dirty="0"/>
              <a:t>Click to edit Master title style</a:t>
            </a:r>
          </a:p>
        </p:txBody>
      </p:sp>
      <p:sp>
        <p:nvSpPr>
          <p:cNvPr id="10" name="Footer Placeholder 9"/>
          <p:cNvSpPr>
            <a:spLocks noGrp="1"/>
          </p:cNvSpPr>
          <p:nvPr userDrawn="1">
            <p:ph type="ftr" sz="quarter" idx="3"/>
          </p:nvPr>
        </p:nvSpPr>
        <p:spPr>
          <a:xfrm>
            <a:off x="274319" y="5861304"/>
            <a:ext cx="11687557" cy="329184"/>
          </a:xfrm>
          <a:prstGeom prst="rect">
            <a:avLst/>
          </a:prstGeom>
        </p:spPr>
        <p:txBody>
          <a:bodyPr vert="horz" lIns="91440" tIns="0" rIns="91440" bIns="0" rtlCol="0" anchor="b" anchorCtr="0"/>
          <a:lstStyle>
            <a:lvl1pPr algn="l">
              <a:lnSpc>
                <a:spcPct val="90000"/>
              </a:lnSpc>
              <a:defRPr sz="800">
                <a:solidFill>
                  <a:schemeClr val="tx2"/>
                </a:solidFill>
                <a:latin typeface="+mn-lt"/>
              </a:defRPr>
            </a:lvl1pPr>
          </a:lstStyle>
          <a:p>
            <a:endParaRPr lang="en-US" dirty="0"/>
          </a:p>
        </p:txBody>
      </p:sp>
      <p:sp>
        <p:nvSpPr>
          <p:cNvPr id="8" name="Rectangle 7">
            <a:extLst>
              <a:ext uri="{FF2B5EF4-FFF2-40B4-BE49-F238E27FC236}">
                <a16:creationId xmlns:a16="http://schemas.microsoft.com/office/drawing/2014/main" id="{E19FB1D5-699D-0542-828E-751046B7B739}"/>
              </a:ext>
            </a:extLst>
          </p:cNvPr>
          <p:cNvSpPr/>
          <p:nvPr userDrawn="1"/>
        </p:nvSpPr>
        <p:spPr>
          <a:xfrm>
            <a:off x="685800" y="6563239"/>
            <a:ext cx="3429000" cy="200055"/>
          </a:xfrm>
          <a:prstGeom prst="rect">
            <a:avLst/>
          </a:prstGeom>
        </p:spPr>
        <p:txBody>
          <a:bodyPr wrap="none" anchor="ctr" anchorCtr="0">
            <a:noAutofit/>
          </a:bodyPr>
          <a:lstStyle/>
          <a:p>
            <a:pPr eaLnBrk="0" hangingPunct="0"/>
            <a:r>
              <a:rPr lang="en-US" sz="700" kern="1200" dirty="0">
                <a:solidFill>
                  <a:schemeClr val="bg1"/>
                </a:solidFill>
                <a:latin typeface="Arial" charset="0"/>
                <a:ea typeface="+mn-ea"/>
                <a:cs typeface="Arial" charset="0"/>
              </a:rPr>
              <a:t>Copyright © 2023 Gallup, Inc. All rights reserved.</a:t>
            </a:r>
          </a:p>
        </p:txBody>
      </p:sp>
      <p:cxnSp>
        <p:nvCxnSpPr>
          <p:cNvPr id="17" name="Straight Connector 16">
            <a:extLst>
              <a:ext uri="{FF2B5EF4-FFF2-40B4-BE49-F238E27FC236}">
                <a16:creationId xmlns:a16="http://schemas.microsoft.com/office/drawing/2014/main" id="{BFE82D55-C695-DE4E-862C-45429856F39F}"/>
              </a:ext>
              <a:ext uri="{C183D7F6-B498-43B3-948B-1728B52AA6E4}">
                <adec:decorative xmlns:adec="http://schemas.microsoft.com/office/drawing/2017/decorative" val="1"/>
              </a:ext>
            </a:extLst>
          </p:cNvPr>
          <p:cNvCxnSpPr>
            <a:cxnSpLocks/>
          </p:cNvCxnSpPr>
          <p:nvPr userDrawn="1"/>
        </p:nvCxnSpPr>
        <p:spPr>
          <a:xfrm flipV="1">
            <a:off x="482591" y="6510528"/>
            <a:ext cx="0" cy="34747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8" name="Slide Number Placeholder 1">
            <a:extLst>
              <a:ext uri="{FF2B5EF4-FFF2-40B4-BE49-F238E27FC236}">
                <a16:creationId xmlns:a16="http://schemas.microsoft.com/office/drawing/2014/main" id="{3B719F19-CC30-5542-81DA-0A072D2EAF77}"/>
              </a:ext>
              <a:ext uri="{C183D7F6-B498-43B3-948B-1728B52AA6E4}">
                <adec:decorative xmlns:adec="http://schemas.microsoft.com/office/drawing/2017/decorative" val="1"/>
              </a:ext>
            </a:extLst>
          </p:cNvPr>
          <p:cNvSpPr>
            <a:spLocks noGrp="1"/>
          </p:cNvSpPr>
          <p:nvPr>
            <p:ph type="sldNum" sz="quarter" idx="4"/>
          </p:nvPr>
        </p:nvSpPr>
        <p:spPr>
          <a:xfrm>
            <a:off x="-1" y="6492875"/>
            <a:ext cx="484632" cy="365125"/>
          </a:xfrm>
          <a:prstGeom prst="rect">
            <a:avLst/>
          </a:prstGeom>
        </p:spPr>
        <p:txBody>
          <a:bodyPr vert="horz" lIns="137160" tIns="45720" rIns="91440" bIns="45720" rtlCol="0" anchor="ctr"/>
          <a:lstStyle>
            <a:lvl1pPr algn="ctr">
              <a:defRPr sz="900">
                <a:solidFill>
                  <a:schemeClr val="accent6"/>
                </a:solidFill>
              </a:defRPr>
            </a:lvl1pPr>
          </a:lstStyle>
          <a:p>
            <a:fld id="{59E3E2AC-ACB3-5544-BE29-32D30D23532C}" type="slidenum">
              <a:rPr lang="en-US" smtClean="0"/>
              <a:pPr/>
              <a:t>‹#›</a:t>
            </a:fld>
            <a:r>
              <a:rPr lang="en-US" dirty="0"/>
              <a:t> </a:t>
            </a:r>
          </a:p>
        </p:txBody>
      </p:sp>
    </p:spTree>
    <p:custDataLst>
      <p:tags r:id="rId13"/>
    </p:custDataLst>
    <p:extLst>
      <p:ext uri="{BB962C8B-B14F-4D97-AF65-F5344CB8AC3E}">
        <p14:creationId xmlns:p14="http://schemas.microsoft.com/office/powerpoint/2010/main" val="751626976"/>
      </p:ext>
    </p:extLst>
  </p:cSld>
  <p:clrMap bg1="lt1" tx1="dk1" bg2="lt2" tx2="dk2" accent1="accent1" accent2="accent2" accent3="accent3" accent4="accent4" accent5="accent5" accent6="accent6" hlink="hlink" folHlink="folHlink"/>
  <p:sldLayoutIdLst>
    <p:sldLayoutId id="2147484053" r:id="rId1"/>
    <p:sldLayoutId id="2147484054" r:id="rId2"/>
    <p:sldLayoutId id="2147484078" r:id="rId3"/>
    <p:sldLayoutId id="2147484056" r:id="rId4"/>
    <p:sldLayoutId id="2147484057" r:id="rId5"/>
    <p:sldLayoutId id="2147484058" r:id="rId6"/>
    <p:sldLayoutId id="2147484059" r:id="rId7"/>
    <p:sldLayoutId id="2147484060" r:id="rId8"/>
    <p:sldLayoutId id="2147484061" r:id="rId9"/>
    <p:sldLayoutId id="2147484073" r:id="rId10"/>
    <p:sldLayoutId id="2147484076" r:id="rId11"/>
  </p:sldLayoutIdLst>
  <p:hf hdr="0" ftr="0" dt="0"/>
  <p:txStyles>
    <p:titleStyle>
      <a:lvl1pPr algn="l" rtl="0" eaLnBrk="0" fontAlgn="base" hangingPunct="0">
        <a:spcBef>
          <a:spcPct val="0"/>
        </a:spcBef>
        <a:spcAft>
          <a:spcPct val="0"/>
        </a:spcAft>
        <a:defRPr sz="2400">
          <a:solidFill>
            <a:schemeClr val="tx1"/>
          </a:solidFill>
          <a:latin typeface="+mj-lt"/>
          <a:ea typeface="+mj-ea"/>
          <a:cs typeface="+mj-cs"/>
        </a:defRPr>
      </a:lvl1pPr>
      <a:lvl2pPr algn="l" rtl="0" eaLnBrk="0" fontAlgn="base" hangingPunct="0">
        <a:spcBef>
          <a:spcPct val="0"/>
        </a:spcBef>
        <a:spcAft>
          <a:spcPct val="0"/>
        </a:spcAft>
        <a:defRPr sz="2800">
          <a:solidFill>
            <a:srgbClr val="61C250"/>
          </a:solidFill>
          <a:latin typeface="Georgia" pitchFamily="18" charset="0"/>
          <a:cs typeface="Arial" charset="0"/>
        </a:defRPr>
      </a:lvl2pPr>
      <a:lvl3pPr algn="l" rtl="0" eaLnBrk="0" fontAlgn="base" hangingPunct="0">
        <a:spcBef>
          <a:spcPct val="0"/>
        </a:spcBef>
        <a:spcAft>
          <a:spcPct val="0"/>
        </a:spcAft>
        <a:defRPr sz="2800">
          <a:solidFill>
            <a:srgbClr val="61C250"/>
          </a:solidFill>
          <a:latin typeface="Georgia" pitchFamily="18" charset="0"/>
          <a:cs typeface="Arial" charset="0"/>
        </a:defRPr>
      </a:lvl3pPr>
      <a:lvl4pPr algn="l" rtl="0" eaLnBrk="0" fontAlgn="base" hangingPunct="0">
        <a:spcBef>
          <a:spcPct val="0"/>
        </a:spcBef>
        <a:spcAft>
          <a:spcPct val="0"/>
        </a:spcAft>
        <a:defRPr sz="2800">
          <a:solidFill>
            <a:srgbClr val="61C250"/>
          </a:solidFill>
          <a:latin typeface="Georgia" pitchFamily="18" charset="0"/>
          <a:cs typeface="Arial" charset="0"/>
        </a:defRPr>
      </a:lvl4pPr>
      <a:lvl5pPr algn="l" rtl="0" eaLnBrk="0" fontAlgn="base" hangingPunct="0">
        <a:spcBef>
          <a:spcPct val="0"/>
        </a:spcBef>
        <a:spcAft>
          <a:spcPct val="0"/>
        </a:spcAft>
        <a:defRPr sz="2800">
          <a:solidFill>
            <a:srgbClr val="61C250"/>
          </a:solidFill>
          <a:latin typeface="Georgia" pitchFamily="18" charset="0"/>
          <a:cs typeface="Arial" charset="0"/>
        </a:defRPr>
      </a:lvl5pPr>
      <a:lvl6pPr marL="457200" algn="l" rtl="0" fontAlgn="base">
        <a:spcBef>
          <a:spcPct val="0"/>
        </a:spcBef>
        <a:spcAft>
          <a:spcPct val="0"/>
        </a:spcAft>
        <a:defRPr sz="2800">
          <a:solidFill>
            <a:srgbClr val="61C250"/>
          </a:solidFill>
          <a:latin typeface="Georgia" pitchFamily="18" charset="0"/>
          <a:cs typeface="Arial" charset="0"/>
        </a:defRPr>
      </a:lvl6pPr>
      <a:lvl7pPr marL="914400" algn="l" rtl="0" fontAlgn="base">
        <a:spcBef>
          <a:spcPct val="0"/>
        </a:spcBef>
        <a:spcAft>
          <a:spcPct val="0"/>
        </a:spcAft>
        <a:defRPr sz="2800">
          <a:solidFill>
            <a:srgbClr val="61C250"/>
          </a:solidFill>
          <a:latin typeface="Georgia" pitchFamily="18" charset="0"/>
          <a:cs typeface="Arial" charset="0"/>
        </a:defRPr>
      </a:lvl7pPr>
      <a:lvl8pPr marL="1371600" algn="l" rtl="0" fontAlgn="base">
        <a:spcBef>
          <a:spcPct val="0"/>
        </a:spcBef>
        <a:spcAft>
          <a:spcPct val="0"/>
        </a:spcAft>
        <a:defRPr sz="2800">
          <a:solidFill>
            <a:srgbClr val="61C250"/>
          </a:solidFill>
          <a:latin typeface="Georgia" pitchFamily="18" charset="0"/>
          <a:cs typeface="Arial" charset="0"/>
        </a:defRPr>
      </a:lvl8pPr>
      <a:lvl9pPr marL="1828800" algn="l" rtl="0" fontAlgn="base">
        <a:spcBef>
          <a:spcPct val="0"/>
        </a:spcBef>
        <a:spcAft>
          <a:spcPct val="0"/>
        </a:spcAft>
        <a:defRPr sz="2800">
          <a:solidFill>
            <a:srgbClr val="61C250"/>
          </a:solidFill>
          <a:latin typeface="Georgia" pitchFamily="18" charset="0"/>
          <a:cs typeface="Arial" charset="0"/>
        </a:defRPr>
      </a:lvl9pPr>
    </p:titleStyle>
    <p:bodyStyle>
      <a:lvl1pPr marL="342900" indent="-342900" algn="l" rtl="0" eaLnBrk="0" fontAlgn="base" hangingPunct="0">
        <a:spcBef>
          <a:spcPts val="600"/>
        </a:spcBef>
        <a:spcAft>
          <a:spcPct val="0"/>
        </a:spcAft>
        <a:buClrTx/>
        <a:buSzPct val="80000"/>
        <a:buFont typeface="Arial" panose="020B0604020202020204" pitchFamily="34" charset="0"/>
        <a:buChar char="•"/>
        <a:defRPr sz="2000">
          <a:solidFill>
            <a:schemeClr val="tx1"/>
          </a:solidFill>
          <a:latin typeface="+mn-lt"/>
          <a:ea typeface="+mn-ea"/>
          <a:cs typeface="+mn-cs"/>
        </a:defRPr>
      </a:lvl1pPr>
      <a:lvl2pPr marL="742950" indent="-285750" algn="l" rtl="0" eaLnBrk="0" fontAlgn="base" hangingPunct="0">
        <a:spcBef>
          <a:spcPts val="600"/>
        </a:spcBef>
        <a:spcAft>
          <a:spcPct val="0"/>
        </a:spcAft>
        <a:buClrTx/>
        <a:buFont typeface="Arial" charset="0"/>
        <a:buChar char="–"/>
        <a:defRPr sz="1800">
          <a:solidFill>
            <a:schemeClr val="tx1"/>
          </a:solidFill>
          <a:latin typeface="+mn-lt"/>
          <a:cs typeface="+mn-cs"/>
        </a:defRPr>
      </a:lvl2pPr>
      <a:lvl3pPr marL="1143000" indent="-228600" algn="l" rtl="0" eaLnBrk="0" fontAlgn="base" hangingPunct="0">
        <a:spcBef>
          <a:spcPts val="600"/>
        </a:spcBef>
        <a:spcAft>
          <a:spcPct val="0"/>
        </a:spcAft>
        <a:buClrTx/>
        <a:buSzPct val="80000"/>
        <a:buFont typeface="Arial" panose="020B0604020202020204" pitchFamily="34" charset="0"/>
        <a:buChar char="•"/>
        <a:defRPr sz="1600">
          <a:solidFill>
            <a:schemeClr val="tx1"/>
          </a:solidFill>
          <a:latin typeface="+mn-lt"/>
          <a:cs typeface="+mn-cs"/>
        </a:defRPr>
      </a:lvl3pPr>
      <a:lvl4pPr marL="1600200" indent="-228600" algn="l" rtl="0" eaLnBrk="0" fontAlgn="base" hangingPunct="0">
        <a:spcBef>
          <a:spcPts val="600"/>
        </a:spcBef>
        <a:spcAft>
          <a:spcPct val="0"/>
        </a:spcAft>
        <a:buClrTx/>
        <a:buFont typeface="Times" pitchFamily="18" charset="0"/>
        <a:buChar char="–"/>
        <a:defRPr sz="1400">
          <a:solidFill>
            <a:schemeClr val="tx1"/>
          </a:solidFill>
          <a:latin typeface="+mn-lt"/>
          <a:cs typeface="+mn-cs"/>
        </a:defRPr>
      </a:lvl4pPr>
      <a:lvl5pPr marL="2057400" indent="-228600" algn="l" rtl="0" eaLnBrk="0" fontAlgn="base" hangingPunct="0">
        <a:spcBef>
          <a:spcPts val="600"/>
        </a:spcBef>
        <a:spcAft>
          <a:spcPct val="0"/>
        </a:spcAft>
        <a:buClrTx/>
        <a:buFont typeface="Times" pitchFamily="18" charset="0"/>
        <a:buChar char="»"/>
        <a:defRPr sz="1200">
          <a:solidFill>
            <a:schemeClr val="tx1"/>
          </a:solidFill>
          <a:latin typeface="+mn-lt"/>
          <a:cs typeface="+mn-cs"/>
        </a:defRPr>
      </a:lvl5pPr>
      <a:lvl6pPr marL="2514600" indent="-228600" algn="l" rtl="0" fontAlgn="base">
        <a:spcBef>
          <a:spcPct val="20000"/>
        </a:spcBef>
        <a:spcAft>
          <a:spcPct val="0"/>
        </a:spcAft>
        <a:buFont typeface="Times" pitchFamily="18" charset="0"/>
        <a:buChar char="»"/>
        <a:defRPr sz="1400">
          <a:solidFill>
            <a:schemeClr val="bg2"/>
          </a:solidFill>
          <a:latin typeface="+mn-lt"/>
          <a:cs typeface="+mn-cs"/>
        </a:defRPr>
      </a:lvl6pPr>
      <a:lvl7pPr marL="2971800" indent="-228600" algn="l" rtl="0" fontAlgn="base">
        <a:spcBef>
          <a:spcPct val="20000"/>
        </a:spcBef>
        <a:spcAft>
          <a:spcPct val="0"/>
        </a:spcAft>
        <a:buFont typeface="Times" pitchFamily="18" charset="0"/>
        <a:buChar char="»"/>
        <a:defRPr sz="1400">
          <a:solidFill>
            <a:schemeClr val="bg2"/>
          </a:solidFill>
          <a:latin typeface="+mn-lt"/>
          <a:cs typeface="+mn-cs"/>
        </a:defRPr>
      </a:lvl7pPr>
      <a:lvl8pPr marL="3429000" indent="-228600" algn="l" rtl="0" fontAlgn="base">
        <a:spcBef>
          <a:spcPct val="20000"/>
        </a:spcBef>
        <a:spcAft>
          <a:spcPct val="0"/>
        </a:spcAft>
        <a:buFont typeface="Times" pitchFamily="18" charset="0"/>
        <a:buChar char="»"/>
        <a:defRPr sz="1400">
          <a:solidFill>
            <a:schemeClr val="bg2"/>
          </a:solidFill>
          <a:latin typeface="+mn-lt"/>
          <a:cs typeface="+mn-cs"/>
        </a:defRPr>
      </a:lvl8pPr>
      <a:lvl9pPr marL="3886200" indent="-228600" algn="l" rtl="0" fontAlgn="base">
        <a:spcBef>
          <a:spcPct val="20000"/>
        </a:spcBef>
        <a:spcAft>
          <a:spcPct val="0"/>
        </a:spcAft>
        <a:buFont typeface="Times" pitchFamily="18" charset="0"/>
        <a:buChar char="»"/>
        <a:defRPr sz="1400">
          <a:solidFill>
            <a:schemeClr val="bg2"/>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3" name="Rectangle 2"/>
          <p:cNvSpPr/>
          <p:nvPr userDrawn="1"/>
        </p:nvSpPr>
        <p:spPr>
          <a:xfrm>
            <a:off x="0" y="6400800"/>
            <a:ext cx="12192000" cy="457200"/>
          </a:xfrm>
          <a:prstGeom prst="rect">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charset="0"/>
            </a:endParaRPr>
          </a:p>
        </p:txBody>
      </p:sp>
      <p:pic>
        <p:nvPicPr>
          <p:cNvPr id="9" name="Picture 8" descr="Gallup Logo">
            <a:extLst>
              <a:ext uri="{FF2B5EF4-FFF2-40B4-BE49-F238E27FC236}">
                <a16:creationId xmlns:a16="http://schemas.microsoft.com/office/drawing/2014/main" id="{B542512C-6276-1349-9034-B67743567F36}"/>
              </a:ext>
            </a:extLst>
          </p:cNvPr>
          <p:cNvPicPr>
            <a:picLocks noChangeAspect="1"/>
          </p:cNvPicPr>
          <p:nvPr userDrawn="1"/>
        </p:nvPicPr>
        <p:blipFill>
          <a:blip r:embed="rId14">
            <a:biLevel thresh="25000"/>
            <a:extLst>
              <a:ext uri="{28A0092B-C50C-407E-A947-70E740481C1C}">
                <a14:useLocalDpi xmlns:a14="http://schemas.microsoft.com/office/drawing/2010/main" val="0"/>
              </a:ext>
            </a:extLst>
          </a:blip>
          <a:stretch>
            <a:fillRect/>
          </a:stretch>
        </p:blipFill>
        <p:spPr>
          <a:xfrm>
            <a:off x="10933176" y="6554289"/>
            <a:ext cx="1028700" cy="190500"/>
          </a:xfrm>
          <a:prstGeom prst="rect">
            <a:avLst/>
          </a:prstGeom>
        </p:spPr>
      </p:pic>
      <p:sp>
        <p:nvSpPr>
          <p:cNvPr id="11" name="Title Placeholder 4">
            <a:extLst>
              <a:ext uri="{FF2B5EF4-FFF2-40B4-BE49-F238E27FC236}">
                <a16:creationId xmlns:a16="http://schemas.microsoft.com/office/drawing/2014/main" id="{F16DCD0F-164C-3D44-A6FB-4A2D020398AB}"/>
              </a:ext>
            </a:extLst>
          </p:cNvPr>
          <p:cNvSpPr>
            <a:spLocks noGrp="1"/>
          </p:cNvSpPr>
          <p:nvPr>
            <p:ph type="title"/>
          </p:nvPr>
        </p:nvSpPr>
        <p:spPr>
          <a:xfrm>
            <a:off x="0" y="0"/>
            <a:ext cx="12192000" cy="969496"/>
          </a:xfrm>
          <a:prstGeom prst="rect">
            <a:avLst/>
          </a:prstGeom>
          <a:noFill/>
        </p:spPr>
        <p:txBody>
          <a:bodyPr vert="horz" wrap="square" lIns="274320" tIns="320040" rIns="274320" bIns="274320" rtlCol="0" anchor="t">
            <a:spAutoFit/>
          </a:bodyPr>
          <a:lstStyle/>
          <a:p>
            <a:r>
              <a:rPr lang="en-US" dirty="0"/>
              <a:t>Click to edit Master title style</a:t>
            </a:r>
          </a:p>
        </p:txBody>
      </p:sp>
      <p:sp>
        <p:nvSpPr>
          <p:cNvPr id="10" name="Footer Placeholder 9"/>
          <p:cNvSpPr>
            <a:spLocks noGrp="1"/>
          </p:cNvSpPr>
          <p:nvPr userDrawn="1">
            <p:ph type="ftr" sz="quarter" idx="3"/>
          </p:nvPr>
        </p:nvSpPr>
        <p:spPr>
          <a:xfrm>
            <a:off x="274319" y="5861304"/>
            <a:ext cx="11687557" cy="329184"/>
          </a:xfrm>
          <a:prstGeom prst="rect">
            <a:avLst/>
          </a:prstGeom>
        </p:spPr>
        <p:txBody>
          <a:bodyPr vert="horz" lIns="91440" tIns="0" rIns="91440" bIns="0" rtlCol="0" anchor="b" anchorCtr="0"/>
          <a:lstStyle>
            <a:lvl1pPr algn="l">
              <a:lnSpc>
                <a:spcPct val="90000"/>
              </a:lnSpc>
              <a:defRPr sz="800">
                <a:solidFill>
                  <a:srgbClr val="B2B3B2"/>
                </a:solidFill>
                <a:latin typeface="+mn-lt"/>
              </a:defRPr>
            </a:lvl1pPr>
          </a:lstStyle>
          <a:p>
            <a:endParaRPr lang="en-US" dirty="0"/>
          </a:p>
        </p:txBody>
      </p:sp>
      <p:sp>
        <p:nvSpPr>
          <p:cNvPr id="8" name="Rectangle 7">
            <a:extLst>
              <a:ext uri="{FF2B5EF4-FFF2-40B4-BE49-F238E27FC236}">
                <a16:creationId xmlns:a16="http://schemas.microsoft.com/office/drawing/2014/main" id="{AF9DC4A5-8A27-8642-8967-63E4D2F486CD}"/>
              </a:ext>
            </a:extLst>
          </p:cNvPr>
          <p:cNvSpPr/>
          <p:nvPr userDrawn="1"/>
        </p:nvSpPr>
        <p:spPr>
          <a:xfrm>
            <a:off x="685800" y="6563239"/>
            <a:ext cx="3429000" cy="200055"/>
          </a:xfrm>
          <a:prstGeom prst="rect">
            <a:avLst/>
          </a:prstGeom>
        </p:spPr>
        <p:txBody>
          <a:bodyPr wrap="none" anchor="ctr" anchorCtr="0">
            <a:noAutofit/>
          </a:bodyPr>
          <a:lstStyle/>
          <a:p>
            <a:pPr eaLnBrk="0" hangingPunct="0"/>
            <a:r>
              <a:rPr lang="en-US" sz="700" kern="1200" dirty="0">
                <a:solidFill>
                  <a:schemeClr val="bg1"/>
                </a:solidFill>
                <a:latin typeface="Arial" charset="0"/>
                <a:ea typeface="+mn-ea"/>
                <a:cs typeface="Arial" charset="0"/>
              </a:rPr>
              <a:t>Copyright © 2023 Gallup, Inc. All rights reserved.</a:t>
            </a:r>
          </a:p>
        </p:txBody>
      </p:sp>
      <p:cxnSp>
        <p:nvCxnSpPr>
          <p:cNvPr id="16" name="Straight Connector 15">
            <a:extLst>
              <a:ext uri="{FF2B5EF4-FFF2-40B4-BE49-F238E27FC236}">
                <a16:creationId xmlns:a16="http://schemas.microsoft.com/office/drawing/2014/main" id="{E2E09E5B-AE9C-594B-9389-C7E767CB056E}"/>
              </a:ext>
              <a:ext uri="{C183D7F6-B498-43B3-948B-1728B52AA6E4}">
                <adec:decorative xmlns:adec="http://schemas.microsoft.com/office/drawing/2017/decorative" val="1"/>
              </a:ext>
            </a:extLst>
          </p:cNvPr>
          <p:cNvCxnSpPr>
            <a:cxnSpLocks/>
          </p:cNvCxnSpPr>
          <p:nvPr userDrawn="1"/>
        </p:nvCxnSpPr>
        <p:spPr>
          <a:xfrm flipV="1">
            <a:off x="482591" y="6510528"/>
            <a:ext cx="0" cy="34747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5" name="Slide Number Placeholder 1">
            <a:extLst>
              <a:ext uri="{FF2B5EF4-FFF2-40B4-BE49-F238E27FC236}">
                <a16:creationId xmlns:a16="http://schemas.microsoft.com/office/drawing/2014/main" id="{6482DA57-C53F-1143-822E-F462F02A3A27}"/>
              </a:ext>
              <a:ext uri="{C183D7F6-B498-43B3-948B-1728B52AA6E4}">
                <adec:decorative xmlns:adec="http://schemas.microsoft.com/office/drawing/2017/decorative" val="1"/>
              </a:ext>
            </a:extLst>
          </p:cNvPr>
          <p:cNvSpPr>
            <a:spLocks noGrp="1"/>
          </p:cNvSpPr>
          <p:nvPr>
            <p:ph type="sldNum" sz="quarter" idx="4"/>
          </p:nvPr>
        </p:nvSpPr>
        <p:spPr>
          <a:xfrm>
            <a:off x="0" y="6492875"/>
            <a:ext cx="481075" cy="365125"/>
          </a:xfrm>
          <a:prstGeom prst="rect">
            <a:avLst/>
          </a:prstGeom>
        </p:spPr>
        <p:txBody>
          <a:bodyPr vert="horz" lIns="137160" tIns="45720" rIns="91440" bIns="45720" rtlCol="0" anchor="ctr"/>
          <a:lstStyle>
            <a:lvl1pPr algn="ctr">
              <a:defRPr sz="900">
                <a:solidFill>
                  <a:schemeClr val="accent6"/>
                </a:solidFill>
              </a:defRPr>
            </a:lvl1pPr>
          </a:lstStyle>
          <a:p>
            <a:fld id="{59E3E2AC-ACB3-5544-BE29-32D30D23532C}" type="slidenum">
              <a:rPr lang="en-US" smtClean="0"/>
              <a:pPr/>
              <a:t>‹#›</a:t>
            </a:fld>
            <a:r>
              <a:rPr lang="en-US" dirty="0"/>
              <a:t> </a:t>
            </a:r>
          </a:p>
        </p:txBody>
      </p:sp>
    </p:spTree>
    <p:custDataLst>
      <p:tags r:id="rId13"/>
    </p:custDataLst>
    <p:extLst>
      <p:ext uri="{BB962C8B-B14F-4D97-AF65-F5344CB8AC3E}">
        <p14:creationId xmlns:p14="http://schemas.microsoft.com/office/powerpoint/2010/main" val="373840146"/>
      </p:ext>
    </p:extLst>
  </p:cSld>
  <p:clrMap bg1="lt1" tx1="dk1" bg2="lt2" tx2="dk2" accent1="accent1" accent2="accent2" accent3="accent3" accent4="accent4" accent5="accent5" accent6="accent6" hlink="hlink" folHlink="folHlink"/>
  <p:sldLayoutIdLst>
    <p:sldLayoutId id="2147484089" r:id="rId1"/>
    <p:sldLayoutId id="2147484090" r:id="rId2"/>
    <p:sldLayoutId id="2147484091" r:id="rId3"/>
    <p:sldLayoutId id="2147484092" r:id="rId4"/>
    <p:sldLayoutId id="2147484093" r:id="rId5"/>
    <p:sldLayoutId id="2147484094" r:id="rId6"/>
    <p:sldLayoutId id="2147484095" r:id="rId7"/>
    <p:sldLayoutId id="2147484096" r:id="rId8"/>
    <p:sldLayoutId id="2147484097" r:id="rId9"/>
    <p:sldLayoutId id="2147484098" r:id="rId10"/>
    <p:sldLayoutId id="2147484099" r:id="rId11"/>
  </p:sldLayoutIdLst>
  <p:hf hdr="0" ftr="0" dt="0"/>
  <p:txStyles>
    <p:titleStyle>
      <a:lvl1pPr algn="l" rtl="0" eaLnBrk="0" fontAlgn="base" hangingPunct="0">
        <a:spcBef>
          <a:spcPct val="0"/>
        </a:spcBef>
        <a:spcAft>
          <a:spcPct val="0"/>
        </a:spcAft>
        <a:defRPr sz="2400">
          <a:solidFill>
            <a:schemeClr val="bg1"/>
          </a:solidFill>
          <a:latin typeface="+mj-lt"/>
          <a:ea typeface="+mj-ea"/>
          <a:cs typeface="+mj-cs"/>
        </a:defRPr>
      </a:lvl1pPr>
      <a:lvl2pPr algn="l" rtl="0" eaLnBrk="0" fontAlgn="base" hangingPunct="0">
        <a:spcBef>
          <a:spcPct val="0"/>
        </a:spcBef>
        <a:spcAft>
          <a:spcPct val="0"/>
        </a:spcAft>
        <a:defRPr sz="2800">
          <a:solidFill>
            <a:srgbClr val="61C250"/>
          </a:solidFill>
          <a:latin typeface="Georgia" pitchFamily="18" charset="0"/>
          <a:cs typeface="Arial" charset="0"/>
        </a:defRPr>
      </a:lvl2pPr>
      <a:lvl3pPr algn="l" rtl="0" eaLnBrk="0" fontAlgn="base" hangingPunct="0">
        <a:spcBef>
          <a:spcPct val="0"/>
        </a:spcBef>
        <a:spcAft>
          <a:spcPct val="0"/>
        </a:spcAft>
        <a:defRPr sz="2800">
          <a:solidFill>
            <a:srgbClr val="61C250"/>
          </a:solidFill>
          <a:latin typeface="Georgia" pitchFamily="18" charset="0"/>
          <a:cs typeface="Arial" charset="0"/>
        </a:defRPr>
      </a:lvl3pPr>
      <a:lvl4pPr algn="l" rtl="0" eaLnBrk="0" fontAlgn="base" hangingPunct="0">
        <a:spcBef>
          <a:spcPct val="0"/>
        </a:spcBef>
        <a:spcAft>
          <a:spcPct val="0"/>
        </a:spcAft>
        <a:defRPr sz="2800">
          <a:solidFill>
            <a:srgbClr val="61C250"/>
          </a:solidFill>
          <a:latin typeface="Georgia" pitchFamily="18" charset="0"/>
          <a:cs typeface="Arial" charset="0"/>
        </a:defRPr>
      </a:lvl4pPr>
      <a:lvl5pPr algn="l" rtl="0" eaLnBrk="0" fontAlgn="base" hangingPunct="0">
        <a:spcBef>
          <a:spcPct val="0"/>
        </a:spcBef>
        <a:spcAft>
          <a:spcPct val="0"/>
        </a:spcAft>
        <a:defRPr sz="2800">
          <a:solidFill>
            <a:srgbClr val="61C250"/>
          </a:solidFill>
          <a:latin typeface="Georgia" pitchFamily="18" charset="0"/>
          <a:cs typeface="Arial" charset="0"/>
        </a:defRPr>
      </a:lvl5pPr>
      <a:lvl6pPr marL="457200" algn="l" rtl="0" fontAlgn="base">
        <a:spcBef>
          <a:spcPct val="0"/>
        </a:spcBef>
        <a:spcAft>
          <a:spcPct val="0"/>
        </a:spcAft>
        <a:defRPr sz="2800">
          <a:solidFill>
            <a:srgbClr val="61C250"/>
          </a:solidFill>
          <a:latin typeface="Georgia" pitchFamily="18" charset="0"/>
          <a:cs typeface="Arial" charset="0"/>
        </a:defRPr>
      </a:lvl6pPr>
      <a:lvl7pPr marL="914400" algn="l" rtl="0" fontAlgn="base">
        <a:spcBef>
          <a:spcPct val="0"/>
        </a:spcBef>
        <a:spcAft>
          <a:spcPct val="0"/>
        </a:spcAft>
        <a:defRPr sz="2800">
          <a:solidFill>
            <a:srgbClr val="61C250"/>
          </a:solidFill>
          <a:latin typeface="Georgia" pitchFamily="18" charset="0"/>
          <a:cs typeface="Arial" charset="0"/>
        </a:defRPr>
      </a:lvl7pPr>
      <a:lvl8pPr marL="1371600" algn="l" rtl="0" fontAlgn="base">
        <a:spcBef>
          <a:spcPct val="0"/>
        </a:spcBef>
        <a:spcAft>
          <a:spcPct val="0"/>
        </a:spcAft>
        <a:defRPr sz="2800">
          <a:solidFill>
            <a:srgbClr val="61C250"/>
          </a:solidFill>
          <a:latin typeface="Georgia" pitchFamily="18" charset="0"/>
          <a:cs typeface="Arial" charset="0"/>
        </a:defRPr>
      </a:lvl8pPr>
      <a:lvl9pPr marL="1828800" algn="l" rtl="0" fontAlgn="base">
        <a:spcBef>
          <a:spcPct val="0"/>
        </a:spcBef>
        <a:spcAft>
          <a:spcPct val="0"/>
        </a:spcAft>
        <a:defRPr sz="2800">
          <a:solidFill>
            <a:srgbClr val="61C250"/>
          </a:solidFill>
          <a:latin typeface="Georgia" pitchFamily="18" charset="0"/>
          <a:cs typeface="Arial" charset="0"/>
        </a:defRPr>
      </a:lvl9pPr>
    </p:titleStyle>
    <p:bodyStyle>
      <a:lvl1pPr marL="342900" indent="-342900" algn="l" rtl="0" eaLnBrk="0" fontAlgn="base" hangingPunct="0">
        <a:spcBef>
          <a:spcPts val="600"/>
        </a:spcBef>
        <a:spcAft>
          <a:spcPct val="0"/>
        </a:spcAft>
        <a:buClrTx/>
        <a:buSzPct val="80000"/>
        <a:buFont typeface="Arial" panose="020B0604020202020204" pitchFamily="34" charset="0"/>
        <a:buChar char="•"/>
        <a:defRPr sz="2000">
          <a:solidFill>
            <a:schemeClr val="tx1"/>
          </a:solidFill>
          <a:latin typeface="+mn-lt"/>
          <a:ea typeface="+mn-ea"/>
          <a:cs typeface="+mn-cs"/>
        </a:defRPr>
      </a:lvl1pPr>
      <a:lvl2pPr marL="742950" indent="-285750" algn="l" rtl="0" eaLnBrk="0" fontAlgn="base" hangingPunct="0">
        <a:spcBef>
          <a:spcPts val="600"/>
        </a:spcBef>
        <a:spcAft>
          <a:spcPct val="0"/>
        </a:spcAft>
        <a:buClrTx/>
        <a:buFont typeface="Arial" charset="0"/>
        <a:buChar char="–"/>
        <a:defRPr sz="1800">
          <a:solidFill>
            <a:schemeClr val="tx1"/>
          </a:solidFill>
          <a:latin typeface="+mn-lt"/>
          <a:cs typeface="+mn-cs"/>
        </a:defRPr>
      </a:lvl2pPr>
      <a:lvl3pPr marL="1143000" indent="-228600" algn="l" rtl="0" eaLnBrk="0" fontAlgn="base" hangingPunct="0">
        <a:spcBef>
          <a:spcPts val="600"/>
        </a:spcBef>
        <a:spcAft>
          <a:spcPct val="0"/>
        </a:spcAft>
        <a:buClrTx/>
        <a:buSzPct val="80000"/>
        <a:buFont typeface="Arial" panose="020B0604020202020204" pitchFamily="34" charset="0"/>
        <a:buChar char="•"/>
        <a:defRPr sz="1600">
          <a:solidFill>
            <a:schemeClr val="tx1"/>
          </a:solidFill>
          <a:latin typeface="+mn-lt"/>
          <a:cs typeface="+mn-cs"/>
        </a:defRPr>
      </a:lvl3pPr>
      <a:lvl4pPr marL="1600200" indent="-228600" algn="l" rtl="0" eaLnBrk="0" fontAlgn="base" hangingPunct="0">
        <a:spcBef>
          <a:spcPts val="600"/>
        </a:spcBef>
        <a:spcAft>
          <a:spcPct val="0"/>
        </a:spcAft>
        <a:buClrTx/>
        <a:buFont typeface="Times" pitchFamily="18" charset="0"/>
        <a:buChar char="–"/>
        <a:defRPr sz="1400">
          <a:solidFill>
            <a:schemeClr val="tx1"/>
          </a:solidFill>
          <a:latin typeface="+mn-lt"/>
          <a:cs typeface="+mn-cs"/>
        </a:defRPr>
      </a:lvl4pPr>
      <a:lvl5pPr marL="2057400" indent="-228600" algn="l" rtl="0" eaLnBrk="0" fontAlgn="base" hangingPunct="0">
        <a:spcBef>
          <a:spcPts val="600"/>
        </a:spcBef>
        <a:spcAft>
          <a:spcPct val="0"/>
        </a:spcAft>
        <a:buClrTx/>
        <a:buFont typeface="Times" pitchFamily="18" charset="0"/>
        <a:buChar char="»"/>
        <a:defRPr sz="1200">
          <a:solidFill>
            <a:schemeClr val="tx1"/>
          </a:solidFill>
          <a:latin typeface="+mn-lt"/>
          <a:cs typeface="+mn-cs"/>
        </a:defRPr>
      </a:lvl5pPr>
      <a:lvl6pPr marL="2514600" indent="-228600" algn="l" rtl="0" fontAlgn="base">
        <a:spcBef>
          <a:spcPct val="20000"/>
        </a:spcBef>
        <a:spcAft>
          <a:spcPct val="0"/>
        </a:spcAft>
        <a:buFont typeface="Times" pitchFamily="18" charset="0"/>
        <a:buChar char="»"/>
        <a:defRPr sz="1400">
          <a:solidFill>
            <a:schemeClr val="bg2"/>
          </a:solidFill>
          <a:latin typeface="+mn-lt"/>
          <a:cs typeface="+mn-cs"/>
        </a:defRPr>
      </a:lvl6pPr>
      <a:lvl7pPr marL="2971800" indent="-228600" algn="l" rtl="0" fontAlgn="base">
        <a:spcBef>
          <a:spcPct val="20000"/>
        </a:spcBef>
        <a:spcAft>
          <a:spcPct val="0"/>
        </a:spcAft>
        <a:buFont typeface="Times" pitchFamily="18" charset="0"/>
        <a:buChar char="»"/>
        <a:defRPr sz="1400">
          <a:solidFill>
            <a:schemeClr val="bg2"/>
          </a:solidFill>
          <a:latin typeface="+mn-lt"/>
          <a:cs typeface="+mn-cs"/>
        </a:defRPr>
      </a:lvl7pPr>
      <a:lvl8pPr marL="3429000" indent="-228600" algn="l" rtl="0" fontAlgn="base">
        <a:spcBef>
          <a:spcPct val="20000"/>
        </a:spcBef>
        <a:spcAft>
          <a:spcPct val="0"/>
        </a:spcAft>
        <a:buFont typeface="Times" pitchFamily="18" charset="0"/>
        <a:buChar char="»"/>
        <a:defRPr sz="1400">
          <a:solidFill>
            <a:schemeClr val="bg2"/>
          </a:solidFill>
          <a:latin typeface="+mn-lt"/>
          <a:cs typeface="+mn-cs"/>
        </a:defRPr>
      </a:lvl8pPr>
      <a:lvl9pPr marL="3886200" indent="-228600" algn="l" rtl="0" fontAlgn="base">
        <a:spcBef>
          <a:spcPct val="20000"/>
        </a:spcBef>
        <a:spcAft>
          <a:spcPct val="0"/>
        </a:spcAft>
        <a:buFont typeface="Times" pitchFamily="18" charset="0"/>
        <a:buChar char="»"/>
        <a:defRPr sz="1400">
          <a:solidFill>
            <a:schemeClr val="bg2"/>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28A814A6-E9F3-E449-AD56-44FF500D5933}"/>
              </a:ext>
            </a:extLst>
          </p:cNvPr>
          <p:cNvSpPr/>
          <p:nvPr userDrawn="1"/>
        </p:nvSpPr>
        <p:spPr>
          <a:xfrm>
            <a:off x="0" y="6400800"/>
            <a:ext cx="12192000" cy="457200"/>
          </a:xfrm>
          <a:prstGeom prst="rect">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charset="0"/>
            </a:endParaRPr>
          </a:p>
        </p:txBody>
      </p:sp>
      <p:pic>
        <p:nvPicPr>
          <p:cNvPr id="17" name="Picture 16" descr="Gallup Logo">
            <a:extLst>
              <a:ext uri="{FF2B5EF4-FFF2-40B4-BE49-F238E27FC236}">
                <a16:creationId xmlns:a16="http://schemas.microsoft.com/office/drawing/2014/main" id="{7820F2AF-0643-F04C-B41D-78520B7ACF6A}"/>
              </a:ext>
            </a:extLst>
          </p:cNvPr>
          <p:cNvPicPr>
            <a:picLocks noChangeAspect="1"/>
          </p:cNvPicPr>
          <p:nvPr userDrawn="1"/>
        </p:nvPicPr>
        <p:blipFill>
          <a:blip r:embed="rId29">
            <a:biLevel thresh="25000"/>
            <a:extLst>
              <a:ext uri="{28A0092B-C50C-407E-A947-70E740481C1C}">
                <a14:useLocalDpi xmlns:a14="http://schemas.microsoft.com/office/drawing/2010/main" val="0"/>
              </a:ext>
            </a:extLst>
          </a:blip>
          <a:stretch>
            <a:fillRect/>
          </a:stretch>
        </p:blipFill>
        <p:spPr>
          <a:xfrm>
            <a:off x="10933176" y="6554289"/>
            <a:ext cx="1028700" cy="190500"/>
          </a:xfrm>
          <a:prstGeom prst="rect">
            <a:avLst/>
          </a:prstGeom>
        </p:spPr>
      </p:pic>
      <p:sp>
        <p:nvSpPr>
          <p:cNvPr id="13" name="Title Placeholder 4">
            <a:extLst>
              <a:ext uri="{FF2B5EF4-FFF2-40B4-BE49-F238E27FC236}">
                <a16:creationId xmlns:a16="http://schemas.microsoft.com/office/drawing/2014/main" id="{F8B2F24D-5DD2-674D-B4EF-B6C318B7E673}"/>
              </a:ext>
            </a:extLst>
          </p:cNvPr>
          <p:cNvSpPr>
            <a:spLocks noGrp="1"/>
          </p:cNvSpPr>
          <p:nvPr>
            <p:ph type="title"/>
          </p:nvPr>
        </p:nvSpPr>
        <p:spPr>
          <a:xfrm>
            <a:off x="0" y="0"/>
            <a:ext cx="12192000" cy="969496"/>
          </a:xfrm>
          <a:prstGeom prst="rect">
            <a:avLst/>
          </a:prstGeom>
          <a:noFill/>
        </p:spPr>
        <p:txBody>
          <a:bodyPr vert="horz" wrap="square" lIns="274320" tIns="320040" rIns="274320" bIns="274320" rtlCol="0" anchor="t">
            <a:spAutoFit/>
          </a:bodyPr>
          <a:lstStyle/>
          <a:p>
            <a:r>
              <a:rPr lang="en-US"/>
              <a:t>Click to edit Master title style</a:t>
            </a:r>
            <a:endParaRPr lang="en-US" dirty="0"/>
          </a:p>
        </p:txBody>
      </p:sp>
      <p:sp>
        <p:nvSpPr>
          <p:cNvPr id="10" name="Footer Placeholder 9"/>
          <p:cNvSpPr>
            <a:spLocks noGrp="1"/>
          </p:cNvSpPr>
          <p:nvPr userDrawn="1">
            <p:ph type="ftr" sz="quarter" idx="3"/>
          </p:nvPr>
        </p:nvSpPr>
        <p:spPr>
          <a:xfrm>
            <a:off x="274319" y="5861304"/>
            <a:ext cx="11687557" cy="329184"/>
          </a:xfrm>
          <a:prstGeom prst="rect">
            <a:avLst/>
          </a:prstGeom>
        </p:spPr>
        <p:txBody>
          <a:bodyPr vert="horz" lIns="91440" tIns="0" rIns="91440" bIns="0" rtlCol="0" anchor="b" anchorCtr="0"/>
          <a:lstStyle>
            <a:lvl1pPr algn="l">
              <a:lnSpc>
                <a:spcPct val="90000"/>
              </a:lnSpc>
              <a:defRPr sz="800">
                <a:solidFill>
                  <a:schemeClr val="tx2"/>
                </a:solidFill>
                <a:latin typeface="+mn-lt"/>
              </a:defRPr>
            </a:lvl1pPr>
          </a:lstStyle>
          <a:p>
            <a:endParaRPr lang="en-US" dirty="0"/>
          </a:p>
        </p:txBody>
      </p:sp>
      <p:sp>
        <p:nvSpPr>
          <p:cNvPr id="11" name="Rectangle 10">
            <a:extLst>
              <a:ext uri="{FF2B5EF4-FFF2-40B4-BE49-F238E27FC236}">
                <a16:creationId xmlns:a16="http://schemas.microsoft.com/office/drawing/2014/main" id="{088FA1E4-8B25-3749-97A0-21AAFA572DF7}"/>
              </a:ext>
            </a:extLst>
          </p:cNvPr>
          <p:cNvSpPr/>
          <p:nvPr userDrawn="1"/>
        </p:nvSpPr>
        <p:spPr>
          <a:xfrm>
            <a:off x="685800" y="6563239"/>
            <a:ext cx="3429000" cy="200055"/>
          </a:xfrm>
          <a:prstGeom prst="rect">
            <a:avLst/>
          </a:prstGeom>
        </p:spPr>
        <p:txBody>
          <a:bodyPr wrap="none" anchor="ctr" anchorCtr="0">
            <a:noAutofit/>
          </a:bodyPr>
          <a:lstStyle/>
          <a:p>
            <a:pPr eaLnBrk="0" hangingPunct="0"/>
            <a:r>
              <a:rPr lang="en-US" sz="700" dirty="0">
                <a:solidFill>
                  <a:schemeClr val="bg1"/>
                </a:solidFill>
                <a:latin typeface="+mn-lt"/>
              </a:rPr>
              <a:t>Copyright © 2023 Gallup, Inc. All rights reserved.</a:t>
            </a:r>
          </a:p>
        </p:txBody>
      </p:sp>
      <p:sp>
        <p:nvSpPr>
          <p:cNvPr id="2" name="Slide Number Placeholder 1">
            <a:extLst>
              <a:ext uri="{C183D7F6-B498-43B3-948B-1728B52AA6E4}">
                <adec:decorative xmlns:adec="http://schemas.microsoft.com/office/drawing/2017/decorative" val="1"/>
              </a:ext>
            </a:extLst>
          </p:cNvPr>
          <p:cNvSpPr>
            <a:spLocks noGrp="1"/>
          </p:cNvSpPr>
          <p:nvPr>
            <p:ph type="sldNum" sz="quarter" idx="4"/>
          </p:nvPr>
        </p:nvSpPr>
        <p:spPr>
          <a:xfrm>
            <a:off x="0" y="6492875"/>
            <a:ext cx="481075" cy="365125"/>
          </a:xfrm>
          <a:prstGeom prst="rect">
            <a:avLst/>
          </a:prstGeom>
        </p:spPr>
        <p:txBody>
          <a:bodyPr vert="horz" lIns="137160" tIns="45720" rIns="91440" bIns="45720" rtlCol="0" anchor="ctr"/>
          <a:lstStyle>
            <a:lvl1pPr algn="ctr">
              <a:defRPr sz="900">
                <a:solidFill>
                  <a:schemeClr val="accent6"/>
                </a:solidFill>
              </a:defRPr>
            </a:lvl1pPr>
          </a:lstStyle>
          <a:p>
            <a:fld id="{59E3E2AC-ACB3-5544-BE29-32D30D23532C}" type="slidenum">
              <a:rPr lang="en-US" smtClean="0"/>
              <a:pPr/>
              <a:t>‹#›</a:t>
            </a:fld>
            <a:r>
              <a:rPr lang="en-US" dirty="0"/>
              <a:t> </a:t>
            </a:r>
          </a:p>
        </p:txBody>
      </p:sp>
      <p:cxnSp>
        <p:nvCxnSpPr>
          <p:cNvPr id="12" name="Straight Connector 11">
            <a:extLst>
              <a:ext uri="{FF2B5EF4-FFF2-40B4-BE49-F238E27FC236}">
                <a16:creationId xmlns:a16="http://schemas.microsoft.com/office/drawing/2014/main" id="{270E263A-4531-ED42-A31A-A4B12387E848}"/>
              </a:ext>
              <a:ext uri="{C183D7F6-B498-43B3-948B-1728B52AA6E4}">
                <adec:decorative xmlns:adec="http://schemas.microsoft.com/office/drawing/2017/decorative" val="1"/>
              </a:ext>
            </a:extLst>
          </p:cNvPr>
          <p:cNvCxnSpPr>
            <a:cxnSpLocks/>
          </p:cNvCxnSpPr>
          <p:nvPr userDrawn="1"/>
        </p:nvCxnSpPr>
        <p:spPr>
          <a:xfrm flipV="1">
            <a:off x="482591" y="6510528"/>
            <a:ext cx="0" cy="34747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custDataLst>
      <p:tags r:id="rId28"/>
    </p:custDataLst>
    <p:extLst>
      <p:ext uri="{BB962C8B-B14F-4D97-AF65-F5344CB8AC3E}">
        <p14:creationId xmlns:p14="http://schemas.microsoft.com/office/powerpoint/2010/main" val="3509024970"/>
      </p:ext>
    </p:extLst>
  </p:cSld>
  <p:clrMap bg1="lt1" tx1="dk1" bg2="lt2" tx2="dk2" accent1="accent1" accent2="accent2" accent3="accent3" accent4="accent4" accent5="accent5" accent6="accent6" hlink="hlink" folHlink="folHlink"/>
  <p:sldLayoutIdLst>
    <p:sldLayoutId id="2147484109" r:id="rId1"/>
    <p:sldLayoutId id="2147484110" r:id="rId2"/>
    <p:sldLayoutId id="2147484111" r:id="rId3"/>
    <p:sldLayoutId id="2147484112" r:id="rId4"/>
    <p:sldLayoutId id="2147484113" r:id="rId5"/>
    <p:sldLayoutId id="2147484114" r:id="rId6"/>
    <p:sldLayoutId id="2147484115" r:id="rId7"/>
    <p:sldLayoutId id="2147484116" r:id="rId8"/>
    <p:sldLayoutId id="2147484117" r:id="rId9"/>
    <p:sldLayoutId id="2147484118" r:id="rId10"/>
    <p:sldLayoutId id="2147484119" r:id="rId11"/>
    <p:sldLayoutId id="2147484120" r:id="rId12"/>
    <p:sldLayoutId id="2147484121" r:id="rId13"/>
    <p:sldLayoutId id="2147484122" r:id="rId14"/>
    <p:sldLayoutId id="2147484123" r:id="rId15"/>
    <p:sldLayoutId id="2147484124" r:id="rId16"/>
    <p:sldLayoutId id="2147484125" r:id="rId17"/>
    <p:sldLayoutId id="2147484126" r:id="rId18"/>
    <p:sldLayoutId id="2147484127" r:id="rId19"/>
    <p:sldLayoutId id="2147484128" r:id="rId20"/>
    <p:sldLayoutId id="2147484129" r:id="rId21"/>
    <p:sldLayoutId id="2147484130" r:id="rId22"/>
    <p:sldLayoutId id="2147484131" r:id="rId23"/>
    <p:sldLayoutId id="2147484132" r:id="rId24"/>
    <p:sldLayoutId id="2147484133" r:id="rId25"/>
    <p:sldLayoutId id="2147484134" r:id="rId26"/>
  </p:sldLayoutIdLst>
  <p:hf hdr="0" ftr="0" dt="0"/>
  <p:txStyles>
    <p:titleStyle>
      <a:lvl1pPr algn="l" rtl="0" eaLnBrk="1" fontAlgn="base" hangingPunct="1">
        <a:spcBef>
          <a:spcPct val="0"/>
        </a:spcBef>
        <a:spcAft>
          <a:spcPct val="0"/>
        </a:spcAft>
        <a:defRPr sz="2400">
          <a:solidFill>
            <a:srgbClr val="000000"/>
          </a:solidFill>
          <a:latin typeface="+mj-lt"/>
          <a:ea typeface="+mj-ea"/>
          <a:cs typeface="+mj-cs"/>
        </a:defRPr>
      </a:lvl1pPr>
      <a:lvl2pPr algn="l" rtl="0" eaLnBrk="1" fontAlgn="base" hangingPunct="1">
        <a:spcBef>
          <a:spcPct val="0"/>
        </a:spcBef>
        <a:spcAft>
          <a:spcPct val="0"/>
        </a:spcAft>
        <a:defRPr sz="2800">
          <a:solidFill>
            <a:srgbClr val="61C250"/>
          </a:solidFill>
          <a:latin typeface="Georgia" pitchFamily="18" charset="0"/>
          <a:cs typeface="Arial" charset="0"/>
        </a:defRPr>
      </a:lvl2pPr>
      <a:lvl3pPr algn="l" rtl="0" eaLnBrk="1" fontAlgn="base" hangingPunct="1">
        <a:spcBef>
          <a:spcPct val="0"/>
        </a:spcBef>
        <a:spcAft>
          <a:spcPct val="0"/>
        </a:spcAft>
        <a:defRPr sz="2800">
          <a:solidFill>
            <a:srgbClr val="61C250"/>
          </a:solidFill>
          <a:latin typeface="Georgia" pitchFamily="18" charset="0"/>
          <a:cs typeface="Arial" charset="0"/>
        </a:defRPr>
      </a:lvl3pPr>
      <a:lvl4pPr algn="l" rtl="0" eaLnBrk="1" fontAlgn="base" hangingPunct="1">
        <a:spcBef>
          <a:spcPct val="0"/>
        </a:spcBef>
        <a:spcAft>
          <a:spcPct val="0"/>
        </a:spcAft>
        <a:defRPr sz="2800">
          <a:solidFill>
            <a:srgbClr val="61C250"/>
          </a:solidFill>
          <a:latin typeface="Georgia" pitchFamily="18" charset="0"/>
          <a:cs typeface="Arial" charset="0"/>
        </a:defRPr>
      </a:lvl4pPr>
      <a:lvl5pPr algn="l" rtl="0" eaLnBrk="1" fontAlgn="base" hangingPunct="1">
        <a:spcBef>
          <a:spcPct val="0"/>
        </a:spcBef>
        <a:spcAft>
          <a:spcPct val="0"/>
        </a:spcAft>
        <a:defRPr sz="2800">
          <a:solidFill>
            <a:srgbClr val="61C250"/>
          </a:solidFill>
          <a:latin typeface="Georgia" pitchFamily="18" charset="0"/>
          <a:cs typeface="Arial" charset="0"/>
        </a:defRPr>
      </a:lvl5pPr>
      <a:lvl6pPr marL="457200" algn="l" rtl="0" eaLnBrk="1" fontAlgn="base" hangingPunct="1">
        <a:spcBef>
          <a:spcPct val="0"/>
        </a:spcBef>
        <a:spcAft>
          <a:spcPct val="0"/>
        </a:spcAft>
        <a:defRPr sz="2800">
          <a:solidFill>
            <a:srgbClr val="61C250"/>
          </a:solidFill>
          <a:latin typeface="Georgia" pitchFamily="18" charset="0"/>
          <a:cs typeface="Arial" charset="0"/>
        </a:defRPr>
      </a:lvl6pPr>
      <a:lvl7pPr marL="914400" algn="l" rtl="0" eaLnBrk="1" fontAlgn="base" hangingPunct="1">
        <a:spcBef>
          <a:spcPct val="0"/>
        </a:spcBef>
        <a:spcAft>
          <a:spcPct val="0"/>
        </a:spcAft>
        <a:defRPr sz="2800">
          <a:solidFill>
            <a:srgbClr val="61C250"/>
          </a:solidFill>
          <a:latin typeface="Georgia" pitchFamily="18" charset="0"/>
          <a:cs typeface="Arial" charset="0"/>
        </a:defRPr>
      </a:lvl7pPr>
      <a:lvl8pPr marL="1371600" algn="l" rtl="0" eaLnBrk="1" fontAlgn="base" hangingPunct="1">
        <a:spcBef>
          <a:spcPct val="0"/>
        </a:spcBef>
        <a:spcAft>
          <a:spcPct val="0"/>
        </a:spcAft>
        <a:defRPr sz="2800">
          <a:solidFill>
            <a:srgbClr val="61C250"/>
          </a:solidFill>
          <a:latin typeface="Georgia" pitchFamily="18" charset="0"/>
          <a:cs typeface="Arial" charset="0"/>
        </a:defRPr>
      </a:lvl8pPr>
      <a:lvl9pPr marL="1828800" algn="l" rtl="0" eaLnBrk="1" fontAlgn="base" hangingPunct="1">
        <a:spcBef>
          <a:spcPct val="0"/>
        </a:spcBef>
        <a:spcAft>
          <a:spcPct val="0"/>
        </a:spcAft>
        <a:defRPr sz="2800">
          <a:solidFill>
            <a:srgbClr val="61C250"/>
          </a:solidFill>
          <a:latin typeface="Georgia" pitchFamily="18" charset="0"/>
          <a:cs typeface="Arial" charset="0"/>
        </a:defRPr>
      </a:lvl9pPr>
    </p:titleStyle>
    <p:bodyStyle>
      <a:lvl1pPr marL="342900" indent="-342900" algn="l" rtl="0" eaLnBrk="1" fontAlgn="base" hangingPunct="1">
        <a:spcBef>
          <a:spcPts val="600"/>
        </a:spcBef>
        <a:spcAft>
          <a:spcPct val="0"/>
        </a:spcAft>
        <a:buClrTx/>
        <a:buSzPct val="80000"/>
        <a:buFont typeface="Arial" panose="020B0604020202020204" pitchFamily="34" charset="0"/>
        <a:buChar char="•"/>
        <a:defRPr sz="2000">
          <a:solidFill>
            <a:schemeClr val="tx1"/>
          </a:solidFill>
          <a:latin typeface="+mn-lt"/>
          <a:ea typeface="+mn-ea"/>
          <a:cs typeface="+mn-cs"/>
        </a:defRPr>
      </a:lvl1pPr>
      <a:lvl2pPr marL="742950" indent="-285750" algn="l" rtl="0" eaLnBrk="1" fontAlgn="base" hangingPunct="1">
        <a:spcBef>
          <a:spcPts val="600"/>
        </a:spcBef>
        <a:spcAft>
          <a:spcPct val="0"/>
        </a:spcAft>
        <a:buClrTx/>
        <a:buFont typeface="Arial" charset="0"/>
        <a:buChar char="–"/>
        <a:defRPr sz="1800">
          <a:solidFill>
            <a:schemeClr val="tx1"/>
          </a:solidFill>
          <a:latin typeface="+mn-lt"/>
          <a:cs typeface="+mn-cs"/>
        </a:defRPr>
      </a:lvl2pPr>
      <a:lvl3pPr marL="1143000" indent="-228600" algn="l" rtl="0" eaLnBrk="1" fontAlgn="base" hangingPunct="1">
        <a:spcBef>
          <a:spcPts val="600"/>
        </a:spcBef>
        <a:spcAft>
          <a:spcPct val="0"/>
        </a:spcAft>
        <a:buClrTx/>
        <a:buSzPct val="80000"/>
        <a:buFont typeface="Arial" panose="020B0604020202020204" pitchFamily="34" charset="0"/>
        <a:buChar char="•"/>
        <a:defRPr sz="1600">
          <a:solidFill>
            <a:schemeClr val="tx1"/>
          </a:solidFill>
          <a:latin typeface="+mn-lt"/>
          <a:cs typeface="+mn-cs"/>
        </a:defRPr>
      </a:lvl3pPr>
      <a:lvl4pPr marL="1600200" indent="-228600" algn="l" rtl="0" eaLnBrk="1" fontAlgn="base" hangingPunct="1">
        <a:spcBef>
          <a:spcPts val="600"/>
        </a:spcBef>
        <a:spcAft>
          <a:spcPct val="0"/>
        </a:spcAft>
        <a:buClrTx/>
        <a:buFont typeface="Times" pitchFamily="18" charset="0"/>
        <a:buChar char="–"/>
        <a:defRPr sz="1400">
          <a:solidFill>
            <a:schemeClr val="tx1"/>
          </a:solidFill>
          <a:latin typeface="+mn-lt"/>
          <a:cs typeface="+mn-cs"/>
        </a:defRPr>
      </a:lvl4pPr>
      <a:lvl5pPr marL="2057400" indent="-228600" algn="l" rtl="0" eaLnBrk="1" fontAlgn="base" hangingPunct="1">
        <a:spcBef>
          <a:spcPts val="600"/>
        </a:spcBef>
        <a:spcAft>
          <a:spcPct val="0"/>
        </a:spcAft>
        <a:buClrTx/>
        <a:buFont typeface="Times" pitchFamily="18" charset="0"/>
        <a:buChar char="»"/>
        <a:defRPr sz="1200">
          <a:solidFill>
            <a:schemeClr val="tx1"/>
          </a:solidFill>
          <a:latin typeface="+mn-lt"/>
          <a:cs typeface="+mn-cs"/>
        </a:defRPr>
      </a:lvl5pPr>
      <a:lvl6pPr marL="25146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6pPr>
      <a:lvl7pPr marL="29718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7pPr>
      <a:lvl8pPr marL="34290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8pPr>
      <a:lvl9pPr marL="38862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28A814A6-E9F3-E449-AD56-44FF500D5933}"/>
              </a:ext>
            </a:extLst>
          </p:cNvPr>
          <p:cNvSpPr/>
          <p:nvPr userDrawn="1"/>
        </p:nvSpPr>
        <p:spPr>
          <a:xfrm>
            <a:off x="0" y="6400800"/>
            <a:ext cx="12192000" cy="457200"/>
          </a:xfrm>
          <a:prstGeom prst="rect">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charset="0"/>
            </a:endParaRPr>
          </a:p>
        </p:txBody>
      </p:sp>
      <p:pic>
        <p:nvPicPr>
          <p:cNvPr id="17" name="Picture 16" descr="Gallup Logo">
            <a:extLst>
              <a:ext uri="{FF2B5EF4-FFF2-40B4-BE49-F238E27FC236}">
                <a16:creationId xmlns:a16="http://schemas.microsoft.com/office/drawing/2014/main" id="{7820F2AF-0643-F04C-B41D-78520B7ACF6A}"/>
              </a:ext>
            </a:extLst>
          </p:cNvPr>
          <p:cNvPicPr>
            <a:picLocks noChangeAspect="1"/>
          </p:cNvPicPr>
          <p:nvPr userDrawn="1"/>
        </p:nvPicPr>
        <p:blipFill>
          <a:blip r:embed="rId25">
            <a:biLevel thresh="25000"/>
            <a:extLst>
              <a:ext uri="{28A0092B-C50C-407E-A947-70E740481C1C}">
                <a14:useLocalDpi xmlns:a14="http://schemas.microsoft.com/office/drawing/2010/main" val="0"/>
              </a:ext>
            </a:extLst>
          </a:blip>
          <a:stretch>
            <a:fillRect/>
          </a:stretch>
        </p:blipFill>
        <p:spPr>
          <a:xfrm>
            <a:off x="10933176" y="6554289"/>
            <a:ext cx="1028700" cy="190500"/>
          </a:xfrm>
          <a:prstGeom prst="rect">
            <a:avLst/>
          </a:prstGeom>
        </p:spPr>
      </p:pic>
      <p:sp>
        <p:nvSpPr>
          <p:cNvPr id="13" name="Title Placeholder 4">
            <a:extLst>
              <a:ext uri="{FF2B5EF4-FFF2-40B4-BE49-F238E27FC236}">
                <a16:creationId xmlns:a16="http://schemas.microsoft.com/office/drawing/2014/main" id="{F8B2F24D-5DD2-674D-B4EF-B6C318B7E673}"/>
              </a:ext>
            </a:extLst>
          </p:cNvPr>
          <p:cNvSpPr>
            <a:spLocks noGrp="1"/>
          </p:cNvSpPr>
          <p:nvPr>
            <p:ph type="title"/>
          </p:nvPr>
        </p:nvSpPr>
        <p:spPr>
          <a:xfrm>
            <a:off x="0" y="0"/>
            <a:ext cx="12192000" cy="969496"/>
          </a:xfrm>
          <a:prstGeom prst="rect">
            <a:avLst/>
          </a:prstGeom>
          <a:noFill/>
        </p:spPr>
        <p:txBody>
          <a:bodyPr vert="horz" wrap="square" lIns="274320" tIns="320040" rIns="274320" bIns="274320" rtlCol="0" anchor="t">
            <a:spAutoFit/>
          </a:bodyPr>
          <a:lstStyle/>
          <a:p>
            <a:r>
              <a:rPr lang="en-US"/>
              <a:t>Click to edit Master title style</a:t>
            </a:r>
            <a:endParaRPr lang="en-US" dirty="0"/>
          </a:p>
        </p:txBody>
      </p:sp>
      <p:sp>
        <p:nvSpPr>
          <p:cNvPr id="10" name="Footer Placeholder 9"/>
          <p:cNvSpPr>
            <a:spLocks noGrp="1"/>
          </p:cNvSpPr>
          <p:nvPr userDrawn="1">
            <p:ph type="ftr" sz="quarter" idx="3"/>
          </p:nvPr>
        </p:nvSpPr>
        <p:spPr>
          <a:xfrm>
            <a:off x="274319" y="5861304"/>
            <a:ext cx="11687557" cy="329184"/>
          </a:xfrm>
          <a:prstGeom prst="rect">
            <a:avLst/>
          </a:prstGeom>
        </p:spPr>
        <p:txBody>
          <a:bodyPr vert="horz" lIns="91440" tIns="0" rIns="91440" bIns="0" rtlCol="0" anchor="b" anchorCtr="0"/>
          <a:lstStyle>
            <a:lvl1pPr algn="l">
              <a:lnSpc>
                <a:spcPct val="90000"/>
              </a:lnSpc>
              <a:defRPr sz="800">
                <a:solidFill>
                  <a:schemeClr val="tx2"/>
                </a:solidFill>
                <a:latin typeface="+mn-lt"/>
              </a:defRPr>
            </a:lvl1pPr>
          </a:lstStyle>
          <a:p>
            <a:endParaRPr lang="en-US" dirty="0"/>
          </a:p>
        </p:txBody>
      </p:sp>
      <p:sp>
        <p:nvSpPr>
          <p:cNvPr id="11" name="Rectangle 10">
            <a:extLst>
              <a:ext uri="{FF2B5EF4-FFF2-40B4-BE49-F238E27FC236}">
                <a16:creationId xmlns:a16="http://schemas.microsoft.com/office/drawing/2014/main" id="{088FA1E4-8B25-3749-97A0-21AAFA572DF7}"/>
              </a:ext>
            </a:extLst>
          </p:cNvPr>
          <p:cNvSpPr/>
          <p:nvPr userDrawn="1"/>
        </p:nvSpPr>
        <p:spPr>
          <a:xfrm>
            <a:off x="685800" y="6563239"/>
            <a:ext cx="3429000" cy="200055"/>
          </a:xfrm>
          <a:prstGeom prst="rect">
            <a:avLst/>
          </a:prstGeom>
        </p:spPr>
        <p:txBody>
          <a:bodyPr wrap="none" anchor="ctr" anchorCtr="0">
            <a:noAutofit/>
          </a:bodyPr>
          <a:lstStyle/>
          <a:p>
            <a:pPr eaLnBrk="0" hangingPunct="0"/>
            <a:r>
              <a:rPr lang="en-US" sz="700" dirty="0">
                <a:solidFill>
                  <a:schemeClr val="bg1"/>
                </a:solidFill>
                <a:latin typeface="+mn-lt"/>
              </a:rPr>
              <a:t>Copyright © 2023 Gallup, Inc. All rights reserved.</a:t>
            </a:r>
          </a:p>
        </p:txBody>
      </p:sp>
      <p:sp>
        <p:nvSpPr>
          <p:cNvPr id="2" name="Slide Number Placeholder 1">
            <a:extLst>
              <a:ext uri="{C183D7F6-B498-43B3-948B-1728B52AA6E4}">
                <adec:decorative xmlns:adec="http://schemas.microsoft.com/office/drawing/2017/decorative" val="1"/>
              </a:ext>
            </a:extLst>
          </p:cNvPr>
          <p:cNvSpPr>
            <a:spLocks noGrp="1"/>
          </p:cNvSpPr>
          <p:nvPr>
            <p:ph type="sldNum" sz="quarter" idx="4"/>
          </p:nvPr>
        </p:nvSpPr>
        <p:spPr>
          <a:xfrm>
            <a:off x="0" y="6492875"/>
            <a:ext cx="481075" cy="365125"/>
          </a:xfrm>
          <a:prstGeom prst="rect">
            <a:avLst/>
          </a:prstGeom>
        </p:spPr>
        <p:txBody>
          <a:bodyPr vert="horz" lIns="137160" tIns="45720" rIns="91440" bIns="45720" rtlCol="0" anchor="ctr"/>
          <a:lstStyle>
            <a:lvl1pPr algn="ctr">
              <a:defRPr sz="900">
                <a:solidFill>
                  <a:schemeClr val="accent6"/>
                </a:solidFill>
              </a:defRPr>
            </a:lvl1pPr>
          </a:lstStyle>
          <a:p>
            <a:fld id="{59E3E2AC-ACB3-5544-BE29-32D30D23532C}" type="slidenum">
              <a:rPr lang="en-US" smtClean="0"/>
              <a:pPr/>
              <a:t>‹#›</a:t>
            </a:fld>
            <a:r>
              <a:rPr lang="en-US" dirty="0"/>
              <a:t> </a:t>
            </a:r>
          </a:p>
        </p:txBody>
      </p:sp>
      <p:cxnSp>
        <p:nvCxnSpPr>
          <p:cNvPr id="12" name="Straight Connector 11">
            <a:extLst>
              <a:ext uri="{FF2B5EF4-FFF2-40B4-BE49-F238E27FC236}">
                <a16:creationId xmlns:a16="http://schemas.microsoft.com/office/drawing/2014/main" id="{270E263A-4531-ED42-A31A-A4B12387E848}"/>
              </a:ext>
              <a:ext uri="{C183D7F6-B498-43B3-948B-1728B52AA6E4}">
                <adec:decorative xmlns:adec="http://schemas.microsoft.com/office/drawing/2017/decorative" val="1"/>
              </a:ext>
            </a:extLst>
          </p:cNvPr>
          <p:cNvCxnSpPr>
            <a:cxnSpLocks/>
          </p:cNvCxnSpPr>
          <p:nvPr userDrawn="1"/>
        </p:nvCxnSpPr>
        <p:spPr>
          <a:xfrm flipV="1">
            <a:off x="482591" y="6510528"/>
            <a:ext cx="0" cy="34747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custDataLst>
      <p:tags r:id="rId24"/>
    </p:custDataLst>
    <p:extLst>
      <p:ext uri="{BB962C8B-B14F-4D97-AF65-F5344CB8AC3E}">
        <p14:creationId xmlns:p14="http://schemas.microsoft.com/office/powerpoint/2010/main" val="3854369465"/>
      </p:ext>
    </p:extLst>
  </p:cSld>
  <p:clrMap bg1="lt1" tx1="dk1" bg2="lt2" tx2="dk2" accent1="accent1" accent2="accent2" accent3="accent3" accent4="accent4" accent5="accent5" accent6="accent6" hlink="hlink" folHlink="folHlink"/>
  <p:sldLayoutIdLst>
    <p:sldLayoutId id="2147484143" r:id="rId1"/>
    <p:sldLayoutId id="2147484144" r:id="rId2"/>
    <p:sldLayoutId id="2147484145" r:id="rId3"/>
    <p:sldLayoutId id="2147484146" r:id="rId4"/>
    <p:sldLayoutId id="2147484147" r:id="rId5"/>
    <p:sldLayoutId id="2147484148" r:id="rId6"/>
    <p:sldLayoutId id="2147484149" r:id="rId7"/>
    <p:sldLayoutId id="2147484150" r:id="rId8"/>
    <p:sldLayoutId id="2147484151" r:id="rId9"/>
    <p:sldLayoutId id="2147484152" r:id="rId10"/>
    <p:sldLayoutId id="2147484153" r:id="rId11"/>
    <p:sldLayoutId id="2147484154" r:id="rId12"/>
    <p:sldLayoutId id="2147484155" r:id="rId13"/>
    <p:sldLayoutId id="2147484156" r:id="rId14"/>
    <p:sldLayoutId id="2147484157" r:id="rId15"/>
    <p:sldLayoutId id="2147484158" r:id="rId16"/>
    <p:sldLayoutId id="2147484159" r:id="rId17"/>
    <p:sldLayoutId id="2147484160" r:id="rId18"/>
    <p:sldLayoutId id="2147484161" r:id="rId19"/>
    <p:sldLayoutId id="2147484162" r:id="rId20"/>
    <p:sldLayoutId id="2147484163" r:id="rId21"/>
    <p:sldLayoutId id="2147484164" r:id="rId22"/>
  </p:sldLayoutIdLst>
  <p:hf hdr="0" ftr="0" dt="0"/>
  <p:txStyles>
    <p:titleStyle>
      <a:lvl1pPr algn="l" rtl="0" eaLnBrk="1" fontAlgn="base" hangingPunct="1">
        <a:spcBef>
          <a:spcPct val="0"/>
        </a:spcBef>
        <a:spcAft>
          <a:spcPct val="0"/>
        </a:spcAft>
        <a:defRPr sz="2400">
          <a:solidFill>
            <a:srgbClr val="000000"/>
          </a:solidFill>
          <a:latin typeface="+mj-lt"/>
          <a:ea typeface="+mj-ea"/>
          <a:cs typeface="+mj-cs"/>
        </a:defRPr>
      </a:lvl1pPr>
      <a:lvl2pPr algn="l" rtl="0" eaLnBrk="1" fontAlgn="base" hangingPunct="1">
        <a:spcBef>
          <a:spcPct val="0"/>
        </a:spcBef>
        <a:spcAft>
          <a:spcPct val="0"/>
        </a:spcAft>
        <a:defRPr sz="2800">
          <a:solidFill>
            <a:srgbClr val="61C250"/>
          </a:solidFill>
          <a:latin typeface="Georgia" pitchFamily="18" charset="0"/>
          <a:cs typeface="Arial" charset="0"/>
        </a:defRPr>
      </a:lvl2pPr>
      <a:lvl3pPr algn="l" rtl="0" eaLnBrk="1" fontAlgn="base" hangingPunct="1">
        <a:spcBef>
          <a:spcPct val="0"/>
        </a:spcBef>
        <a:spcAft>
          <a:spcPct val="0"/>
        </a:spcAft>
        <a:defRPr sz="2800">
          <a:solidFill>
            <a:srgbClr val="61C250"/>
          </a:solidFill>
          <a:latin typeface="Georgia" pitchFamily="18" charset="0"/>
          <a:cs typeface="Arial" charset="0"/>
        </a:defRPr>
      </a:lvl3pPr>
      <a:lvl4pPr algn="l" rtl="0" eaLnBrk="1" fontAlgn="base" hangingPunct="1">
        <a:spcBef>
          <a:spcPct val="0"/>
        </a:spcBef>
        <a:spcAft>
          <a:spcPct val="0"/>
        </a:spcAft>
        <a:defRPr sz="2800">
          <a:solidFill>
            <a:srgbClr val="61C250"/>
          </a:solidFill>
          <a:latin typeface="Georgia" pitchFamily="18" charset="0"/>
          <a:cs typeface="Arial" charset="0"/>
        </a:defRPr>
      </a:lvl4pPr>
      <a:lvl5pPr algn="l" rtl="0" eaLnBrk="1" fontAlgn="base" hangingPunct="1">
        <a:spcBef>
          <a:spcPct val="0"/>
        </a:spcBef>
        <a:spcAft>
          <a:spcPct val="0"/>
        </a:spcAft>
        <a:defRPr sz="2800">
          <a:solidFill>
            <a:srgbClr val="61C250"/>
          </a:solidFill>
          <a:latin typeface="Georgia" pitchFamily="18" charset="0"/>
          <a:cs typeface="Arial" charset="0"/>
        </a:defRPr>
      </a:lvl5pPr>
      <a:lvl6pPr marL="457200" algn="l" rtl="0" eaLnBrk="1" fontAlgn="base" hangingPunct="1">
        <a:spcBef>
          <a:spcPct val="0"/>
        </a:spcBef>
        <a:spcAft>
          <a:spcPct val="0"/>
        </a:spcAft>
        <a:defRPr sz="2800">
          <a:solidFill>
            <a:srgbClr val="61C250"/>
          </a:solidFill>
          <a:latin typeface="Georgia" pitchFamily="18" charset="0"/>
          <a:cs typeface="Arial" charset="0"/>
        </a:defRPr>
      </a:lvl6pPr>
      <a:lvl7pPr marL="914400" algn="l" rtl="0" eaLnBrk="1" fontAlgn="base" hangingPunct="1">
        <a:spcBef>
          <a:spcPct val="0"/>
        </a:spcBef>
        <a:spcAft>
          <a:spcPct val="0"/>
        </a:spcAft>
        <a:defRPr sz="2800">
          <a:solidFill>
            <a:srgbClr val="61C250"/>
          </a:solidFill>
          <a:latin typeface="Georgia" pitchFamily="18" charset="0"/>
          <a:cs typeface="Arial" charset="0"/>
        </a:defRPr>
      </a:lvl7pPr>
      <a:lvl8pPr marL="1371600" algn="l" rtl="0" eaLnBrk="1" fontAlgn="base" hangingPunct="1">
        <a:spcBef>
          <a:spcPct val="0"/>
        </a:spcBef>
        <a:spcAft>
          <a:spcPct val="0"/>
        </a:spcAft>
        <a:defRPr sz="2800">
          <a:solidFill>
            <a:srgbClr val="61C250"/>
          </a:solidFill>
          <a:latin typeface="Georgia" pitchFamily="18" charset="0"/>
          <a:cs typeface="Arial" charset="0"/>
        </a:defRPr>
      </a:lvl8pPr>
      <a:lvl9pPr marL="1828800" algn="l" rtl="0" eaLnBrk="1" fontAlgn="base" hangingPunct="1">
        <a:spcBef>
          <a:spcPct val="0"/>
        </a:spcBef>
        <a:spcAft>
          <a:spcPct val="0"/>
        </a:spcAft>
        <a:defRPr sz="2800">
          <a:solidFill>
            <a:srgbClr val="61C250"/>
          </a:solidFill>
          <a:latin typeface="Georgia" pitchFamily="18" charset="0"/>
          <a:cs typeface="Arial" charset="0"/>
        </a:defRPr>
      </a:lvl9pPr>
    </p:titleStyle>
    <p:bodyStyle>
      <a:lvl1pPr marL="342900" indent="-342900" algn="l" rtl="0" eaLnBrk="1" fontAlgn="base" hangingPunct="1">
        <a:spcBef>
          <a:spcPts val="600"/>
        </a:spcBef>
        <a:spcAft>
          <a:spcPct val="0"/>
        </a:spcAft>
        <a:buClrTx/>
        <a:buSzPct val="80000"/>
        <a:buFont typeface="Arial" panose="020B0604020202020204" pitchFamily="34" charset="0"/>
        <a:buChar char="•"/>
        <a:defRPr sz="2000">
          <a:solidFill>
            <a:schemeClr val="tx1"/>
          </a:solidFill>
          <a:latin typeface="+mn-lt"/>
          <a:ea typeface="+mn-ea"/>
          <a:cs typeface="+mn-cs"/>
        </a:defRPr>
      </a:lvl1pPr>
      <a:lvl2pPr marL="742950" indent="-285750" algn="l" rtl="0" eaLnBrk="1" fontAlgn="base" hangingPunct="1">
        <a:spcBef>
          <a:spcPts val="600"/>
        </a:spcBef>
        <a:spcAft>
          <a:spcPct val="0"/>
        </a:spcAft>
        <a:buClrTx/>
        <a:buFont typeface="Arial" charset="0"/>
        <a:buChar char="–"/>
        <a:defRPr sz="1800">
          <a:solidFill>
            <a:schemeClr val="tx1"/>
          </a:solidFill>
          <a:latin typeface="+mn-lt"/>
          <a:cs typeface="+mn-cs"/>
        </a:defRPr>
      </a:lvl2pPr>
      <a:lvl3pPr marL="1143000" indent="-228600" algn="l" rtl="0" eaLnBrk="1" fontAlgn="base" hangingPunct="1">
        <a:spcBef>
          <a:spcPts val="600"/>
        </a:spcBef>
        <a:spcAft>
          <a:spcPct val="0"/>
        </a:spcAft>
        <a:buClrTx/>
        <a:buSzPct val="80000"/>
        <a:buFont typeface="Arial" panose="020B0604020202020204" pitchFamily="34" charset="0"/>
        <a:buChar char="•"/>
        <a:defRPr sz="1600">
          <a:solidFill>
            <a:schemeClr val="tx1"/>
          </a:solidFill>
          <a:latin typeface="+mn-lt"/>
          <a:cs typeface="+mn-cs"/>
        </a:defRPr>
      </a:lvl3pPr>
      <a:lvl4pPr marL="1600200" indent="-228600" algn="l" rtl="0" eaLnBrk="1" fontAlgn="base" hangingPunct="1">
        <a:spcBef>
          <a:spcPts val="600"/>
        </a:spcBef>
        <a:spcAft>
          <a:spcPct val="0"/>
        </a:spcAft>
        <a:buClrTx/>
        <a:buFont typeface="Times" pitchFamily="18" charset="0"/>
        <a:buChar char="–"/>
        <a:defRPr sz="1400">
          <a:solidFill>
            <a:schemeClr val="tx1"/>
          </a:solidFill>
          <a:latin typeface="+mn-lt"/>
          <a:cs typeface="+mn-cs"/>
        </a:defRPr>
      </a:lvl4pPr>
      <a:lvl5pPr marL="2057400" indent="-228600" algn="l" rtl="0" eaLnBrk="1" fontAlgn="base" hangingPunct="1">
        <a:spcBef>
          <a:spcPts val="600"/>
        </a:spcBef>
        <a:spcAft>
          <a:spcPct val="0"/>
        </a:spcAft>
        <a:buClrTx/>
        <a:buFont typeface="Times" pitchFamily="18" charset="0"/>
        <a:buChar char="»"/>
        <a:defRPr sz="1200">
          <a:solidFill>
            <a:schemeClr val="tx1"/>
          </a:solidFill>
          <a:latin typeface="+mn-lt"/>
          <a:cs typeface="+mn-cs"/>
        </a:defRPr>
      </a:lvl5pPr>
      <a:lvl6pPr marL="25146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6pPr>
      <a:lvl7pPr marL="29718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7pPr>
      <a:lvl8pPr marL="34290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8pPr>
      <a:lvl9pPr marL="38862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28A814A6-E9F3-E449-AD56-44FF500D5933}"/>
              </a:ext>
            </a:extLst>
          </p:cNvPr>
          <p:cNvSpPr/>
          <p:nvPr userDrawn="1"/>
        </p:nvSpPr>
        <p:spPr>
          <a:xfrm>
            <a:off x="0" y="6400800"/>
            <a:ext cx="12192000" cy="457200"/>
          </a:xfrm>
          <a:prstGeom prst="rect">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charset="0"/>
            </a:endParaRPr>
          </a:p>
        </p:txBody>
      </p:sp>
      <p:pic>
        <p:nvPicPr>
          <p:cNvPr id="17" name="Picture 16" descr="Gallup Logo">
            <a:extLst>
              <a:ext uri="{FF2B5EF4-FFF2-40B4-BE49-F238E27FC236}">
                <a16:creationId xmlns:a16="http://schemas.microsoft.com/office/drawing/2014/main" id="{7820F2AF-0643-F04C-B41D-78520B7ACF6A}"/>
              </a:ext>
            </a:extLst>
          </p:cNvPr>
          <p:cNvPicPr>
            <a:picLocks noChangeAspect="1"/>
          </p:cNvPicPr>
          <p:nvPr userDrawn="1"/>
        </p:nvPicPr>
        <p:blipFill>
          <a:blip r:embed="rId28">
            <a:biLevel thresh="25000"/>
            <a:extLst>
              <a:ext uri="{28A0092B-C50C-407E-A947-70E740481C1C}">
                <a14:useLocalDpi xmlns:a14="http://schemas.microsoft.com/office/drawing/2010/main"/>
              </a:ext>
            </a:extLst>
          </a:blip>
          <a:stretch>
            <a:fillRect/>
          </a:stretch>
        </p:blipFill>
        <p:spPr>
          <a:xfrm>
            <a:off x="10933176" y="6554289"/>
            <a:ext cx="1028700" cy="190500"/>
          </a:xfrm>
          <a:prstGeom prst="rect">
            <a:avLst/>
          </a:prstGeom>
        </p:spPr>
      </p:pic>
      <p:sp>
        <p:nvSpPr>
          <p:cNvPr id="13" name="Title Placeholder 4">
            <a:extLst>
              <a:ext uri="{FF2B5EF4-FFF2-40B4-BE49-F238E27FC236}">
                <a16:creationId xmlns:a16="http://schemas.microsoft.com/office/drawing/2014/main" id="{F8B2F24D-5DD2-674D-B4EF-B6C318B7E673}"/>
              </a:ext>
            </a:extLst>
          </p:cNvPr>
          <p:cNvSpPr>
            <a:spLocks noGrp="1"/>
          </p:cNvSpPr>
          <p:nvPr>
            <p:ph type="title"/>
          </p:nvPr>
        </p:nvSpPr>
        <p:spPr>
          <a:xfrm>
            <a:off x="0" y="0"/>
            <a:ext cx="12192000" cy="969496"/>
          </a:xfrm>
          <a:prstGeom prst="rect">
            <a:avLst/>
          </a:prstGeom>
          <a:noFill/>
        </p:spPr>
        <p:txBody>
          <a:bodyPr vert="horz" wrap="square" lIns="274320" tIns="320040" rIns="274320" bIns="274320" rtlCol="0" anchor="t">
            <a:spAutoFit/>
          </a:bodyPr>
          <a:lstStyle/>
          <a:p>
            <a:r>
              <a:rPr lang="en-US"/>
              <a:t>Click to edit Master title style</a:t>
            </a:r>
            <a:endParaRPr lang="en-US" dirty="0"/>
          </a:p>
        </p:txBody>
      </p:sp>
      <p:sp>
        <p:nvSpPr>
          <p:cNvPr id="10" name="Footer Placeholder 9"/>
          <p:cNvSpPr>
            <a:spLocks noGrp="1"/>
          </p:cNvSpPr>
          <p:nvPr userDrawn="1">
            <p:ph type="ftr" sz="quarter" idx="3"/>
          </p:nvPr>
        </p:nvSpPr>
        <p:spPr>
          <a:xfrm>
            <a:off x="274319" y="5861304"/>
            <a:ext cx="11687557" cy="329184"/>
          </a:xfrm>
          <a:prstGeom prst="rect">
            <a:avLst/>
          </a:prstGeom>
        </p:spPr>
        <p:txBody>
          <a:bodyPr vert="horz" lIns="91440" tIns="0" rIns="91440" bIns="0" rtlCol="0" anchor="b" anchorCtr="0"/>
          <a:lstStyle>
            <a:lvl1pPr algn="l">
              <a:lnSpc>
                <a:spcPct val="90000"/>
              </a:lnSpc>
              <a:defRPr sz="800">
                <a:solidFill>
                  <a:schemeClr val="tx2"/>
                </a:solidFill>
                <a:latin typeface="+mn-lt"/>
              </a:defRPr>
            </a:lvl1pPr>
          </a:lstStyle>
          <a:p>
            <a:endParaRPr lang="en-US" dirty="0"/>
          </a:p>
        </p:txBody>
      </p:sp>
      <p:sp>
        <p:nvSpPr>
          <p:cNvPr id="11" name="Rectangle 10">
            <a:extLst>
              <a:ext uri="{FF2B5EF4-FFF2-40B4-BE49-F238E27FC236}">
                <a16:creationId xmlns:a16="http://schemas.microsoft.com/office/drawing/2014/main" id="{088FA1E4-8B25-3749-97A0-21AAFA572DF7}"/>
              </a:ext>
            </a:extLst>
          </p:cNvPr>
          <p:cNvSpPr/>
          <p:nvPr userDrawn="1"/>
        </p:nvSpPr>
        <p:spPr>
          <a:xfrm>
            <a:off x="685800" y="6563239"/>
            <a:ext cx="3429000" cy="200055"/>
          </a:xfrm>
          <a:prstGeom prst="rect">
            <a:avLst/>
          </a:prstGeom>
        </p:spPr>
        <p:txBody>
          <a:bodyPr wrap="none" anchor="ctr" anchorCtr="0">
            <a:noAutofit/>
          </a:bodyPr>
          <a:lstStyle/>
          <a:p>
            <a:pPr eaLnBrk="0" hangingPunct="0"/>
            <a:r>
              <a:rPr lang="en-US" sz="700" dirty="0">
                <a:solidFill>
                  <a:schemeClr val="bg1"/>
                </a:solidFill>
                <a:latin typeface="+mn-lt"/>
              </a:rPr>
              <a:t>Copyright © 2023 Gallup, Inc. All rights reserved.</a:t>
            </a:r>
          </a:p>
        </p:txBody>
      </p:sp>
      <p:sp>
        <p:nvSpPr>
          <p:cNvPr id="2" name="Slide Number Placeholder 1">
            <a:extLst>
              <a:ext uri="{C183D7F6-B498-43B3-948B-1728B52AA6E4}">
                <adec:decorative xmlns:adec="http://schemas.microsoft.com/office/drawing/2017/decorative" val="1"/>
              </a:ext>
            </a:extLst>
          </p:cNvPr>
          <p:cNvSpPr>
            <a:spLocks noGrp="1"/>
          </p:cNvSpPr>
          <p:nvPr>
            <p:ph type="sldNum" sz="quarter" idx="4"/>
          </p:nvPr>
        </p:nvSpPr>
        <p:spPr>
          <a:xfrm>
            <a:off x="0" y="6492875"/>
            <a:ext cx="481075" cy="365125"/>
          </a:xfrm>
          <a:prstGeom prst="rect">
            <a:avLst/>
          </a:prstGeom>
        </p:spPr>
        <p:txBody>
          <a:bodyPr vert="horz" lIns="137160" tIns="45720" rIns="91440" bIns="45720" rtlCol="0" anchor="ctr"/>
          <a:lstStyle>
            <a:lvl1pPr algn="ctr">
              <a:defRPr sz="900">
                <a:solidFill>
                  <a:schemeClr val="accent6"/>
                </a:solidFill>
              </a:defRPr>
            </a:lvl1pPr>
          </a:lstStyle>
          <a:p>
            <a:fld id="{59E3E2AC-ACB3-5544-BE29-32D30D23532C}" type="slidenum">
              <a:rPr lang="en-US" smtClean="0"/>
              <a:pPr/>
              <a:t>‹#›</a:t>
            </a:fld>
            <a:r>
              <a:rPr lang="en-US" dirty="0"/>
              <a:t> </a:t>
            </a:r>
          </a:p>
        </p:txBody>
      </p:sp>
      <p:cxnSp>
        <p:nvCxnSpPr>
          <p:cNvPr id="12" name="Straight Connector 11">
            <a:extLst>
              <a:ext uri="{FF2B5EF4-FFF2-40B4-BE49-F238E27FC236}">
                <a16:creationId xmlns:a16="http://schemas.microsoft.com/office/drawing/2014/main" id="{270E263A-4531-ED42-A31A-A4B12387E848}"/>
              </a:ext>
              <a:ext uri="{C183D7F6-B498-43B3-948B-1728B52AA6E4}">
                <adec:decorative xmlns:adec="http://schemas.microsoft.com/office/drawing/2017/decorative" val="1"/>
              </a:ext>
            </a:extLst>
          </p:cNvPr>
          <p:cNvCxnSpPr>
            <a:cxnSpLocks/>
          </p:cNvCxnSpPr>
          <p:nvPr userDrawn="1"/>
        </p:nvCxnSpPr>
        <p:spPr>
          <a:xfrm flipV="1">
            <a:off x="482591" y="6510528"/>
            <a:ext cx="0" cy="34747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custDataLst>
      <p:tags r:id="rId27"/>
    </p:custDataLst>
    <p:extLst>
      <p:ext uri="{BB962C8B-B14F-4D97-AF65-F5344CB8AC3E}">
        <p14:creationId xmlns:p14="http://schemas.microsoft.com/office/powerpoint/2010/main" val="2107337220"/>
      </p:ext>
    </p:extLst>
  </p:cSld>
  <p:clrMap bg1="lt1" tx1="dk1" bg2="lt2" tx2="dk2" accent1="accent1" accent2="accent2" accent3="accent3" accent4="accent4" accent5="accent5" accent6="accent6" hlink="hlink" folHlink="folHlink"/>
  <p:sldLayoutIdLst>
    <p:sldLayoutId id="2147484166" r:id="rId1"/>
    <p:sldLayoutId id="2147484167" r:id="rId2"/>
    <p:sldLayoutId id="2147484168" r:id="rId3"/>
    <p:sldLayoutId id="2147484169" r:id="rId4"/>
    <p:sldLayoutId id="2147484170" r:id="rId5"/>
    <p:sldLayoutId id="2147484171" r:id="rId6"/>
    <p:sldLayoutId id="2147484172" r:id="rId7"/>
    <p:sldLayoutId id="2147484173" r:id="rId8"/>
    <p:sldLayoutId id="2147484174" r:id="rId9"/>
    <p:sldLayoutId id="2147484175" r:id="rId10"/>
    <p:sldLayoutId id="2147484176" r:id="rId11"/>
    <p:sldLayoutId id="2147484177" r:id="rId12"/>
    <p:sldLayoutId id="2147484178" r:id="rId13"/>
    <p:sldLayoutId id="2147484179" r:id="rId14"/>
    <p:sldLayoutId id="2147484180" r:id="rId15"/>
    <p:sldLayoutId id="2147484181" r:id="rId16"/>
    <p:sldLayoutId id="2147484182" r:id="rId17"/>
    <p:sldLayoutId id="2147484183" r:id="rId18"/>
    <p:sldLayoutId id="2147484184" r:id="rId19"/>
    <p:sldLayoutId id="2147484185" r:id="rId20"/>
    <p:sldLayoutId id="2147484186" r:id="rId21"/>
    <p:sldLayoutId id="2147484187" r:id="rId22"/>
    <p:sldLayoutId id="2147484188" r:id="rId23"/>
    <p:sldLayoutId id="2147484189" r:id="rId24"/>
    <p:sldLayoutId id="2147484190" r:id="rId25"/>
  </p:sldLayoutIdLst>
  <p:hf hdr="0" ftr="0" dt="0"/>
  <p:txStyles>
    <p:titleStyle>
      <a:lvl1pPr algn="l" rtl="0" eaLnBrk="1" fontAlgn="base" hangingPunct="1">
        <a:spcBef>
          <a:spcPct val="0"/>
        </a:spcBef>
        <a:spcAft>
          <a:spcPct val="0"/>
        </a:spcAft>
        <a:defRPr sz="2400">
          <a:solidFill>
            <a:srgbClr val="000000"/>
          </a:solidFill>
          <a:latin typeface="+mj-lt"/>
          <a:ea typeface="+mj-ea"/>
          <a:cs typeface="+mj-cs"/>
        </a:defRPr>
      </a:lvl1pPr>
      <a:lvl2pPr algn="l" rtl="0" eaLnBrk="1" fontAlgn="base" hangingPunct="1">
        <a:spcBef>
          <a:spcPct val="0"/>
        </a:spcBef>
        <a:spcAft>
          <a:spcPct val="0"/>
        </a:spcAft>
        <a:defRPr sz="2800">
          <a:solidFill>
            <a:srgbClr val="61C250"/>
          </a:solidFill>
          <a:latin typeface="Georgia" pitchFamily="18" charset="0"/>
          <a:cs typeface="Arial" charset="0"/>
        </a:defRPr>
      </a:lvl2pPr>
      <a:lvl3pPr algn="l" rtl="0" eaLnBrk="1" fontAlgn="base" hangingPunct="1">
        <a:spcBef>
          <a:spcPct val="0"/>
        </a:spcBef>
        <a:spcAft>
          <a:spcPct val="0"/>
        </a:spcAft>
        <a:defRPr sz="2800">
          <a:solidFill>
            <a:srgbClr val="61C250"/>
          </a:solidFill>
          <a:latin typeface="Georgia" pitchFamily="18" charset="0"/>
          <a:cs typeface="Arial" charset="0"/>
        </a:defRPr>
      </a:lvl3pPr>
      <a:lvl4pPr algn="l" rtl="0" eaLnBrk="1" fontAlgn="base" hangingPunct="1">
        <a:spcBef>
          <a:spcPct val="0"/>
        </a:spcBef>
        <a:spcAft>
          <a:spcPct val="0"/>
        </a:spcAft>
        <a:defRPr sz="2800">
          <a:solidFill>
            <a:srgbClr val="61C250"/>
          </a:solidFill>
          <a:latin typeface="Georgia" pitchFamily="18" charset="0"/>
          <a:cs typeface="Arial" charset="0"/>
        </a:defRPr>
      </a:lvl4pPr>
      <a:lvl5pPr algn="l" rtl="0" eaLnBrk="1" fontAlgn="base" hangingPunct="1">
        <a:spcBef>
          <a:spcPct val="0"/>
        </a:spcBef>
        <a:spcAft>
          <a:spcPct val="0"/>
        </a:spcAft>
        <a:defRPr sz="2800">
          <a:solidFill>
            <a:srgbClr val="61C250"/>
          </a:solidFill>
          <a:latin typeface="Georgia" pitchFamily="18" charset="0"/>
          <a:cs typeface="Arial" charset="0"/>
        </a:defRPr>
      </a:lvl5pPr>
      <a:lvl6pPr marL="457200" algn="l" rtl="0" eaLnBrk="1" fontAlgn="base" hangingPunct="1">
        <a:spcBef>
          <a:spcPct val="0"/>
        </a:spcBef>
        <a:spcAft>
          <a:spcPct val="0"/>
        </a:spcAft>
        <a:defRPr sz="2800">
          <a:solidFill>
            <a:srgbClr val="61C250"/>
          </a:solidFill>
          <a:latin typeface="Georgia" pitchFamily="18" charset="0"/>
          <a:cs typeface="Arial" charset="0"/>
        </a:defRPr>
      </a:lvl6pPr>
      <a:lvl7pPr marL="914400" algn="l" rtl="0" eaLnBrk="1" fontAlgn="base" hangingPunct="1">
        <a:spcBef>
          <a:spcPct val="0"/>
        </a:spcBef>
        <a:spcAft>
          <a:spcPct val="0"/>
        </a:spcAft>
        <a:defRPr sz="2800">
          <a:solidFill>
            <a:srgbClr val="61C250"/>
          </a:solidFill>
          <a:latin typeface="Georgia" pitchFamily="18" charset="0"/>
          <a:cs typeface="Arial" charset="0"/>
        </a:defRPr>
      </a:lvl7pPr>
      <a:lvl8pPr marL="1371600" algn="l" rtl="0" eaLnBrk="1" fontAlgn="base" hangingPunct="1">
        <a:spcBef>
          <a:spcPct val="0"/>
        </a:spcBef>
        <a:spcAft>
          <a:spcPct val="0"/>
        </a:spcAft>
        <a:defRPr sz="2800">
          <a:solidFill>
            <a:srgbClr val="61C250"/>
          </a:solidFill>
          <a:latin typeface="Georgia" pitchFamily="18" charset="0"/>
          <a:cs typeface="Arial" charset="0"/>
        </a:defRPr>
      </a:lvl8pPr>
      <a:lvl9pPr marL="1828800" algn="l" rtl="0" eaLnBrk="1" fontAlgn="base" hangingPunct="1">
        <a:spcBef>
          <a:spcPct val="0"/>
        </a:spcBef>
        <a:spcAft>
          <a:spcPct val="0"/>
        </a:spcAft>
        <a:defRPr sz="2800">
          <a:solidFill>
            <a:srgbClr val="61C250"/>
          </a:solidFill>
          <a:latin typeface="Georgia" pitchFamily="18" charset="0"/>
          <a:cs typeface="Arial" charset="0"/>
        </a:defRPr>
      </a:lvl9pPr>
    </p:titleStyle>
    <p:bodyStyle>
      <a:lvl1pPr marL="342900" indent="-342900" algn="l" rtl="0" eaLnBrk="1" fontAlgn="base" hangingPunct="1">
        <a:spcBef>
          <a:spcPts val="600"/>
        </a:spcBef>
        <a:spcAft>
          <a:spcPct val="0"/>
        </a:spcAft>
        <a:buClrTx/>
        <a:buSzPct val="80000"/>
        <a:buFont typeface="Arial" panose="020B0604020202020204" pitchFamily="34" charset="0"/>
        <a:buChar char="•"/>
        <a:defRPr sz="2000">
          <a:solidFill>
            <a:schemeClr val="tx1"/>
          </a:solidFill>
          <a:latin typeface="+mn-lt"/>
          <a:ea typeface="+mn-ea"/>
          <a:cs typeface="+mn-cs"/>
        </a:defRPr>
      </a:lvl1pPr>
      <a:lvl2pPr marL="742950" indent="-285750" algn="l" rtl="0" eaLnBrk="1" fontAlgn="base" hangingPunct="1">
        <a:spcBef>
          <a:spcPts val="600"/>
        </a:spcBef>
        <a:spcAft>
          <a:spcPct val="0"/>
        </a:spcAft>
        <a:buClrTx/>
        <a:buFont typeface="Arial" charset="0"/>
        <a:buChar char="–"/>
        <a:defRPr sz="1800">
          <a:solidFill>
            <a:schemeClr val="tx1"/>
          </a:solidFill>
          <a:latin typeface="+mn-lt"/>
          <a:cs typeface="+mn-cs"/>
        </a:defRPr>
      </a:lvl2pPr>
      <a:lvl3pPr marL="1143000" indent="-228600" algn="l" rtl="0" eaLnBrk="1" fontAlgn="base" hangingPunct="1">
        <a:spcBef>
          <a:spcPts val="600"/>
        </a:spcBef>
        <a:spcAft>
          <a:spcPct val="0"/>
        </a:spcAft>
        <a:buClrTx/>
        <a:buSzPct val="80000"/>
        <a:buFont typeface="Arial" panose="020B0604020202020204" pitchFamily="34" charset="0"/>
        <a:buChar char="•"/>
        <a:defRPr sz="1600">
          <a:solidFill>
            <a:schemeClr val="tx1"/>
          </a:solidFill>
          <a:latin typeface="+mn-lt"/>
          <a:cs typeface="+mn-cs"/>
        </a:defRPr>
      </a:lvl3pPr>
      <a:lvl4pPr marL="1600200" indent="-228600" algn="l" rtl="0" eaLnBrk="1" fontAlgn="base" hangingPunct="1">
        <a:spcBef>
          <a:spcPts val="600"/>
        </a:spcBef>
        <a:spcAft>
          <a:spcPct val="0"/>
        </a:spcAft>
        <a:buClrTx/>
        <a:buFont typeface="Times" pitchFamily="18" charset="0"/>
        <a:buChar char="–"/>
        <a:defRPr sz="1400">
          <a:solidFill>
            <a:schemeClr val="tx1"/>
          </a:solidFill>
          <a:latin typeface="+mn-lt"/>
          <a:cs typeface="+mn-cs"/>
        </a:defRPr>
      </a:lvl4pPr>
      <a:lvl5pPr marL="2057400" indent="-228600" algn="l" rtl="0" eaLnBrk="1" fontAlgn="base" hangingPunct="1">
        <a:spcBef>
          <a:spcPts val="600"/>
        </a:spcBef>
        <a:spcAft>
          <a:spcPct val="0"/>
        </a:spcAft>
        <a:buClrTx/>
        <a:buFont typeface="Times" pitchFamily="18" charset="0"/>
        <a:buChar char="»"/>
        <a:defRPr sz="1200">
          <a:solidFill>
            <a:schemeClr val="tx1"/>
          </a:solidFill>
          <a:latin typeface="+mn-lt"/>
          <a:cs typeface="+mn-cs"/>
        </a:defRPr>
      </a:lvl5pPr>
      <a:lvl6pPr marL="25146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6pPr>
      <a:lvl7pPr marL="29718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7pPr>
      <a:lvl8pPr marL="34290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8pPr>
      <a:lvl9pPr marL="38862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28A814A6-E9F3-E449-AD56-44FF500D5933}"/>
              </a:ext>
            </a:extLst>
          </p:cNvPr>
          <p:cNvSpPr/>
          <p:nvPr userDrawn="1"/>
        </p:nvSpPr>
        <p:spPr>
          <a:xfrm>
            <a:off x="0" y="6400800"/>
            <a:ext cx="12192000" cy="457200"/>
          </a:xfrm>
          <a:prstGeom prst="rect">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charset="0"/>
            </a:endParaRPr>
          </a:p>
        </p:txBody>
      </p:sp>
      <p:pic>
        <p:nvPicPr>
          <p:cNvPr id="17" name="Picture 16" descr="Gallup Logo">
            <a:extLst>
              <a:ext uri="{FF2B5EF4-FFF2-40B4-BE49-F238E27FC236}">
                <a16:creationId xmlns:a16="http://schemas.microsoft.com/office/drawing/2014/main" id="{7820F2AF-0643-F04C-B41D-78520B7ACF6A}"/>
              </a:ext>
            </a:extLst>
          </p:cNvPr>
          <p:cNvPicPr>
            <a:picLocks noChangeAspect="1"/>
          </p:cNvPicPr>
          <p:nvPr userDrawn="1"/>
        </p:nvPicPr>
        <p:blipFill>
          <a:blip r:embed="rId27">
            <a:biLevel thresh="25000"/>
            <a:extLst>
              <a:ext uri="{28A0092B-C50C-407E-A947-70E740481C1C}">
                <a14:useLocalDpi xmlns:a14="http://schemas.microsoft.com/office/drawing/2010/main"/>
              </a:ext>
            </a:extLst>
          </a:blip>
          <a:stretch>
            <a:fillRect/>
          </a:stretch>
        </p:blipFill>
        <p:spPr>
          <a:xfrm>
            <a:off x="10933176" y="6554289"/>
            <a:ext cx="1028700" cy="190500"/>
          </a:xfrm>
          <a:prstGeom prst="rect">
            <a:avLst/>
          </a:prstGeom>
        </p:spPr>
      </p:pic>
      <p:sp>
        <p:nvSpPr>
          <p:cNvPr id="13" name="Title Placeholder 4">
            <a:extLst>
              <a:ext uri="{FF2B5EF4-FFF2-40B4-BE49-F238E27FC236}">
                <a16:creationId xmlns:a16="http://schemas.microsoft.com/office/drawing/2014/main" id="{F8B2F24D-5DD2-674D-B4EF-B6C318B7E673}"/>
              </a:ext>
            </a:extLst>
          </p:cNvPr>
          <p:cNvSpPr>
            <a:spLocks noGrp="1"/>
          </p:cNvSpPr>
          <p:nvPr>
            <p:ph type="title"/>
          </p:nvPr>
        </p:nvSpPr>
        <p:spPr>
          <a:xfrm>
            <a:off x="0" y="0"/>
            <a:ext cx="12192000" cy="969496"/>
          </a:xfrm>
          <a:prstGeom prst="rect">
            <a:avLst/>
          </a:prstGeom>
          <a:noFill/>
        </p:spPr>
        <p:txBody>
          <a:bodyPr vert="horz" wrap="square" lIns="274320" tIns="320040" rIns="274320" bIns="274320" rtlCol="0" anchor="t">
            <a:spAutoFit/>
          </a:bodyPr>
          <a:lstStyle/>
          <a:p>
            <a:r>
              <a:rPr lang="en-US"/>
              <a:t>Click to edit Master title style</a:t>
            </a:r>
            <a:endParaRPr lang="en-US" dirty="0"/>
          </a:p>
        </p:txBody>
      </p:sp>
      <p:sp>
        <p:nvSpPr>
          <p:cNvPr id="10" name="Footer Placeholder 9"/>
          <p:cNvSpPr>
            <a:spLocks noGrp="1"/>
          </p:cNvSpPr>
          <p:nvPr userDrawn="1">
            <p:ph type="ftr" sz="quarter" idx="3"/>
          </p:nvPr>
        </p:nvSpPr>
        <p:spPr>
          <a:xfrm>
            <a:off x="274319" y="5861304"/>
            <a:ext cx="11687557" cy="329184"/>
          </a:xfrm>
          <a:prstGeom prst="rect">
            <a:avLst/>
          </a:prstGeom>
        </p:spPr>
        <p:txBody>
          <a:bodyPr vert="horz" lIns="91440" tIns="0" rIns="91440" bIns="0" rtlCol="0" anchor="b" anchorCtr="0"/>
          <a:lstStyle>
            <a:lvl1pPr algn="l">
              <a:lnSpc>
                <a:spcPct val="90000"/>
              </a:lnSpc>
              <a:defRPr sz="800">
                <a:solidFill>
                  <a:schemeClr val="tx2"/>
                </a:solidFill>
                <a:latin typeface="+mn-lt"/>
              </a:defRPr>
            </a:lvl1pPr>
          </a:lstStyle>
          <a:p>
            <a:endParaRPr lang="en-US" dirty="0"/>
          </a:p>
        </p:txBody>
      </p:sp>
      <p:sp>
        <p:nvSpPr>
          <p:cNvPr id="11" name="Rectangle 10">
            <a:extLst>
              <a:ext uri="{FF2B5EF4-FFF2-40B4-BE49-F238E27FC236}">
                <a16:creationId xmlns:a16="http://schemas.microsoft.com/office/drawing/2014/main" id="{088FA1E4-8B25-3749-97A0-21AAFA572DF7}"/>
              </a:ext>
            </a:extLst>
          </p:cNvPr>
          <p:cNvSpPr/>
          <p:nvPr userDrawn="1"/>
        </p:nvSpPr>
        <p:spPr>
          <a:xfrm>
            <a:off x="685800" y="6563239"/>
            <a:ext cx="3429000" cy="200055"/>
          </a:xfrm>
          <a:prstGeom prst="rect">
            <a:avLst/>
          </a:prstGeom>
        </p:spPr>
        <p:txBody>
          <a:bodyPr wrap="none" anchor="ctr" anchorCtr="0">
            <a:noAutofit/>
          </a:bodyPr>
          <a:lstStyle/>
          <a:p>
            <a:pPr eaLnBrk="0" hangingPunct="0"/>
            <a:r>
              <a:rPr lang="en-US" sz="700" dirty="0">
                <a:solidFill>
                  <a:schemeClr val="bg1"/>
                </a:solidFill>
                <a:latin typeface="+mn-lt"/>
              </a:rPr>
              <a:t>Copyright © 2022 Gallup, Inc. All rights reserved.</a:t>
            </a:r>
          </a:p>
        </p:txBody>
      </p:sp>
      <p:sp>
        <p:nvSpPr>
          <p:cNvPr id="2" name="Slide Number Placeholder 1">
            <a:extLst>
              <a:ext uri="{C183D7F6-B498-43B3-948B-1728B52AA6E4}">
                <adec:decorative xmlns:adec="http://schemas.microsoft.com/office/drawing/2017/decorative" val="1"/>
              </a:ext>
            </a:extLst>
          </p:cNvPr>
          <p:cNvSpPr>
            <a:spLocks noGrp="1"/>
          </p:cNvSpPr>
          <p:nvPr>
            <p:ph type="sldNum" sz="quarter" idx="4"/>
          </p:nvPr>
        </p:nvSpPr>
        <p:spPr>
          <a:xfrm>
            <a:off x="0" y="6492875"/>
            <a:ext cx="481075" cy="365125"/>
          </a:xfrm>
          <a:prstGeom prst="rect">
            <a:avLst/>
          </a:prstGeom>
        </p:spPr>
        <p:txBody>
          <a:bodyPr vert="horz" lIns="137160" tIns="45720" rIns="91440" bIns="45720" rtlCol="0" anchor="ctr"/>
          <a:lstStyle>
            <a:lvl1pPr algn="ctr">
              <a:defRPr sz="900">
                <a:solidFill>
                  <a:schemeClr val="accent6"/>
                </a:solidFill>
              </a:defRPr>
            </a:lvl1pPr>
          </a:lstStyle>
          <a:p>
            <a:fld id="{59E3E2AC-ACB3-5544-BE29-32D30D23532C}" type="slidenum">
              <a:rPr lang="en-US" smtClean="0"/>
              <a:pPr/>
              <a:t>‹#›</a:t>
            </a:fld>
            <a:r>
              <a:rPr lang="en-US" dirty="0"/>
              <a:t> </a:t>
            </a:r>
          </a:p>
        </p:txBody>
      </p:sp>
      <p:cxnSp>
        <p:nvCxnSpPr>
          <p:cNvPr id="12" name="Straight Connector 11">
            <a:extLst>
              <a:ext uri="{FF2B5EF4-FFF2-40B4-BE49-F238E27FC236}">
                <a16:creationId xmlns:a16="http://schemas.microsoft.com/office/drawing/2014/main" id="{270E263A-4531-ED42-A31A-A4B12387E848}"/>
              </a:ext>
              <a:ext uri="{C183D7F6-B498-43B3-948B-1728B52AA6E4}">
                <adec:decorative xmlns:adec="http://schemas.microsoft.com/office/drawing/2017/decorative" val="1"/>
              </a:ext>
            </a:extLst>
          </p:cNvPr>
          <p:cNvCxnSpPr>
            <a:cxnSpLocks/>
          </p:cNvCxnSpPr>
          <p:nvPr userDrawn="1"/>
        </p:nvCxnSpPr>
        <p:spPr>
          <a:xfrm flipV="1">
            <a:off x="482591" y="6510528"/>
            <a:ext cx="0" cy="34747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custDataLst>
      <p:tags r:id="rId26"/>
    </p:custDataLst>
    <p:extLst>
      <p:ext uri="{BB962C8B-B14F-4D97-AF65-F5344CB8AC3E}">
        <p14:creationId xmlns:p14="http://schemas.microsoft.com/office/powerpoint/2010/main" val="1326062090"/>
      </p:ext>
    </p:extLst>
  </p:cSld>
  <p:clrMap bg1="lt1" tx1="dk1" bg2="lt2" tx2="dk2" accent1="accent1" accent2="accent2" accent3="accent3" accent4="accent4" accent5="accent5" accent6="accent6" hlink="hlink" folHlink="folHlink"/>
  <p:sldLayoutIdLst>
    <p:sldLayoutId id="2147484192" r:id="rId1"/>
    <p:sldLayoutId id="2147484193" r:id="rId2"/>
    <p:sldLayoutId id="2147484194" r:id="rId3"/>
    <p:sldLayoutId id="2147484195" r:id="rId4"/>
    <p:sldLayoutId id="2147484196" r:id="rId5"/>
    <p:sldLayoutId id="2147484197" r:id="rId6"/>
    <p:sldLayoutId id="2147484198" r:id="rId7"/>
    <p:sldLayoutId id="2147484199" r:id="rId8"/>
    <p:sldLayoutId id="2147484200" r:id="rId9"/>
    <p:sldLayoutId id="2147484201" r:id="rId10"/>
    <p:sldLayoutId id="2147484202" r:id="rId11"/>
    <p:sldLayoutId id="2147484203" r:id="rId12"/>
    <p:sldLayoutId id="2147484204" r:id="rId13"/>
    <p:sldLayoutId id="2147484205" r:id="rId14"/>
    <p:sldLayoutId id="2147484206" r:id="rId15"/>
    <p:sldLayoutId id="2147484207" r:id="rId16"/>
    <p:sldLayoutId id="2147484208" r:id="rId17"/>
    <p:sldLayoutId id="2147484209" r:id="rId18"/>
    <p:sldLayoutId id="2147484210" r:id="rId19"/>
    <p:sldLayoutId id="2147484211" r:id="rId20"/>
    <p:sldLayoutId id="2147484212" r:id="rId21"/>
    <p:sldLayoutId id="2147484213" r:id="rId22"/>
    <p:sldLayoutId id="2147484214" r:id="rId23"/>
    <p:sldLayoutId id="2147484215" r:id="rId24"/>
  </p:sldLayoutIdLst>
  <p:hf hdr="0" ftr="0" dt="0"/>
  <p:txStyles>
    <p:titleStyle>
      <a:lvl1pPr algn="l" rtl="0" eaLnBrk="1" fontAlgn="base" hangingPunct="1">
        <a:spcBef>
          <a:spcPct val="0"/>
        </a:spcBef>
        <a:spcAft>
          <a:spcPct val="0"/>
        </a:spcAft>
        <a:defRPr sz="2400">
          <a:solidFill>
            <a:srgbClr val="000000"/>
          </a:solidFill>
          <a:latin typeface="+mj-lt"/>
          <a:ea typeface="+mj-ea"/>
          <a:cs typeface="+mj-cs"/>
        </a:defRPr>
      </a:lvl1pPr>
      <a:lvl2pPr algn="l" rtl="0" eaLnBrk="1" fontAlgn="base" hangingPunct="1">
        <a:spcBef>
          <a:spcPct val="0"/>
        </a:spcBef>
        <a:spcAft>
          <a:spcPct val="0"/>
        </a:spcAft>
        <a:defRPr sz="2800">
          <a:solidFill>
            <a:srgbClr val="61C250"/>
          </a:solidFill>
          <a:latin typeface="Georgia" pitchFamily="18" charset="0"/>
          <a:cs typeface="Arial" charset="0"/>
        </a:defRPr>
      </a:lvl2pPr>
      <a:lvl3pPr algn="l" rtl="0" eaLnBrk="1" fontAlgn="base" hangingPunct="1">
        <a:spcBef>
          <a:spcPct val="0"/>
        </a:spcBef>
        <a:spcAft>
          <a:spcPct val="0"/>
        </a:spcAft>
        <a:defRPr sz="2800">
          <a:solidFill>
            <a:srgbClr val="61C250"/>
          </a:solidFill>
          <a:latin typeface="Georgia" pitchFamily="18" charset="0"/>
          <a:cs typeface="Arial" charset="0"/>
        </a:defRPr>
      </a:lvl3pPr>
      <a:lvl4pPr algn="l" rtl="0" eaLnBrk="1" fontAlgn="base" hangingPunct="1">
        <a:spcBef>
          <a:spcPct val="0"/>
        </a:spcBef>
        <a:spcAft>
          <a:spcPct val="0"/>
        </a:spcAft>
        <a:defRPr sz="2800">
          <a:solidFill>
            <a:srgbClr val="61C250"/>
          </a:solidFill>
          <a:latin typeface="Georgia" pitchFamily="18" charset="0"/>
          <a:cs typeface="Arial" charset="0"/>
        </a:defRPr>
      </a:lvl4pPr>
      <a:lvl5pPr algn="l" rtl="0" eaLnBrk="1" fontAlgn="base" hangingPunct="1">
        <a:spcBef>
          <a:spcPct val="0"/>
        </a:spcBef>
        <a:spcAft>
          <a:spcPct val="0"/>
        </a:spcAft>
        <a:defRPr sz="2800">
          <a:solidFill>
            <a:srgbClr val="61C250"/>
          </a:solidFill>
          <a:latin typeface="Georgia" pitchFamily="18" charset="0"/>
          <a:cs typeface="Arial" charset="0"/>
        </a:defRPr>
      </a:lvl5pPr>
      <a:lvl6pPr marL="457200" algn="l" rtl="0" eaLnBrk="1" fontAlgn="base" hangingPunct="1">
        <a:spcBef>
          <a:spcPct val="0"/>
        </a:spcBef>
        <a:spcAft>
          <a:spcPct val="0"/>
        </a:spcAft>
        <a:defRPr sz="2800">
          <a:solidFill>
            <a:srgbClr val="61C250"/>
          </a:solidFill>
          <a:latin typeface="Georgia" pitchFamily="18" charset="0"/>
          <a:cs typeface="Arial" charset="0"/>
        </a:defRPr>
      </a:lvl6pPr>
      <a:lvl7pPr marL="914400" algn="l" rtl="0" eaLnBrk="1" fontAlgn="base" hangingPunct="1">
        <a:spcBef>
          <a:spcPct val="0"/>
        </a:spcBef>
        <a:spcAft>
          <a:spcPct val="0"/>
        </a:spcAft>
        <a:defRPr sz="2800">
          <a:solidFill>
            <a:srgbClr val="61C250"/>
          </a:solidFill>
          <a:latin typeface="Georgia" pitchFamily="18" charset="0"/>
          <a:cs typeface="Arial" charset="0"/>
        </a:defRPr>
      </a:lvl7pPr>
      <a:lvl8pPr marL="1371600" algn="l" rtl="0" eaLnBrk="1" fontAlgn="base" hangingPunct="1">
        <a:spcBef>
          <a:spcPct val="0"/>
        </a:spcBef>
        <a:spcAft>
          <a:spcPct val="0"/>
        </a:spcAft>
        <a:defRPr sz="2800">
          <a:solidFill>
            <a:srgbClr val="61C250"/>
          </a:solidFill>
          <a:latin typeface="Georgia" pitchFamily="18" charset="0"/>
          <a:cs typeface="Arial" charset="0"/>
        </a:defRPr>
      </a:lvl8pPr>
      <a:lvl9pPr marL="1828800" algn="l" rtl="0" eaLnBrk="1" fontAlgn="base" hangingPunct="1">
        <a:spcBef>
          <a:spcPct val="0"/>
        </a:spcBef>
        <a:spcAft>
          <a:spcPct val="0"/>
        </a:spcAft>
        <a:defRPr sz="2800">
          <a:solidFill>
            <a:srgbClr val="61C250"/>
          </a:solidFill>
          <a:latin typeface="Georgia" pitchFamily="18" charset="0"/>
          <a:cs typeface="Arial" charset="0"/>
        </a:defRPr>
      </a:lvl9pPr>
    </p:titleStyle>
    <p:bodyStyle>
      <a:lvl1pPr marL="342900" indent="-342900" algn="l" rtl="0" eaLnBrk="1" fontAlgn="base" hangingPunct="1">
        <a:spcBef>
          <a:spcPts val="600"/>
        </a:spcBef>
        <a:spcAft>
          <a:spcPct val="0"/>
        </a:spcAft>
        <a:buClrTx/>
        <a:buSzPct val="80000"/>
        <a:buFont typeface="Arial" panose="020B0604020202020204" pitchFamily="34" charset="0"/>
        <a:buChar char="•"/>
        <a:defRPr sz="2000">
          <a:solidFill>
            <a:schemeClr val="tx1"/>
          </a:solidFill>
          <a:latin typeface="+mn-lt"/>
          <a:ea typeface="+mn-ea"/>
          <a:cs typeface="+mn-cs"/>
        </a:defRPr>
      </a:lvl1pPr>
      <a:lvl2pPr marL="742950" indent="-285750" algn="l" rtl="0" eaLnBrk="1" fontAlgn="base" hangingPunct="1">
        <a:spcBef>
          <a:spcPts val="600"/>
        </a:spcBef>
        <a:spcAft>
          <a:spcPct val="0"/>
        </a:spcAft>
        <a:buClrTx/>
        <a:buFont typeface="Arial" charset="0"/>
        <a:buChar char="–"/>
        <a:defRPr sz="1800">
          <a:solidFill>
            <a:schemeClr val="tx1"/>
          </a:solidFill>
          <a:latin typeface="+mn-lt"/>
          <a:cs typeface="+mn-cs"/>
        </a:defRPr>
      </a:lvl2pPr>
      <a:lvl3pPr marL="1143000" indent="-228600" algn="l" rtl="0" eaLnBrk="1" fontAlgn="base" hangingPunct="1">
        <a:spcBef>
          <a:spcPts val="600"/>
        </a:spcBef>
        <a:spcAft>
          <a:spcPct val="0"/>
        </a:spcAft>
        <a:buClrTx/>
        <a:buSzPct val="80000"/>
        <a:buFont typeface="Arial" panose="020B0604020202020204" pitchFamily="34" charset="0"/>
        <a:buChar char="•"/>
        <a:defRPr sz="1600">
          <a:solidFill>
            <a:schemeClr val="tx1"/>
          </a:solidFill>
          <a:latin typeface="+mn-lt"/>
          <a:cs typeface="+mn-cs"/>
        </a:defRPr>
      </a:lvl3pPr>
      <a:lvl4pPr marL="1600200" indent="-228600" algn="l" rtl="0" eaLnBrk="1" fontAlgn="base" hangingPunct="1">
        <a:spcBef>
          <a:spcPts val="600"/>
        </a:spcBef>
        <a:spcAft>
          <a:spcPct val="0"/>
        </a:spcAft>
        <a:buClrTx/>
        <a:buFont typeface="Times" pitchFamily="18" charset="0"/>
        <a:buChar char="–"/>
        <a:defRPr sz="1400">
          <a:solidFill>
            <a:schemeClr val="tx1"/>
          </a:solidFill>
          <a:latin typeface="+mn-lt"/>
          <a:cs typeface="+mn-cs"/>
        </a:defRPr>
      </a:lvl4pPr>
      <a:lvl5pPr marL="2057400" indent="-228600" algn="l" rtl="0" eaLnBrk="1" fontAlgn="base" hangingPunct="1">
        <a:spcBef>
          <a:spcPts val="600"/>
        </a:spcBef>
        <a:spcAft>
          <a:spcPct val="0"/>
        </a:spcAft>
        <a:buClrTx/>
        <a:buFont typeface="Times" pitchFamily="18" charset="0"/>
        <a:buChar char="»"/>
        <a:defRPr sz="1200">
          <a:solidFill>
            <a:schemeClr val="tx1"/>
          </a:solidFill>
          <a:latin typeface="+mn-lt"/>
          <a:cs typeface="+mn-cs"/>
        </a:defRPr>
      </a:lvl5pPr>
      <a:lvl6pPr marL="25146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6pPr>
      <a:lvl7pPr marL="29718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7pPr>
      <a:lvl8pPr marL="34290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8pPr>
      <a:lvl9pPr marL="38862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28A814A6-E9F3-E449-AD56-44FF500D5933}"/>
              </a:ext>
            </a:extLst>
          </p:cNvPr>
          <p:cNvSpPr/>
          <p:nvPr userDrawn="1"/>
        </p:nvSpPr>
        <p:spPr>
          <a:xfrm>
            <a:off x="0" y="6400800"/>
            <a:ext cx="12192000" cy="457200"/>
          </a:xfrm>
          <a:prstGeom prst="rect">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charset="0"/>
            </a:endParaRPr>
          </a:p>
        </p:txBody>
      </p:sp>
      <p:pic>
        <p:nvPicPr>
          <p:cNvPr id="17" name="Picture 16" descr="Gallup Logo">
            <a:extLst>
              <a:ext uri="{FF2B5EF4-FFF2-40B4-BE49-F238E27FC236}">
                <a16:creationId xmlns:a16="http://schemas.microsoft.com/office/drawing/2014/main" id="{7820F2AF-0643-F04C-B41D-78520B7ACF6A}"/>
              </a:ext>
            </a:extLst>
          </p:cNvPr>
          <p:cNvPicPr>
            <a:picLocks noChangeAspect="1"/>
          </p:cNvPicPr>
          <p:nvPr userDrawn="1"/>
        </p:nvPicPr>
        <p:blipFill>
          <a:blip r:embed="rId25">
            <a:biLevel thresh="25000"/>
            <a:extLst>
              <a:ext uri="{28A0092B-C50C-407E-A947-70E740481C1C}">
                <a14:useLocalDpi xmlns:a14="http://schemas.microsoft.com/office/drawing/2010/main"/>
              </a:ext>
            </a:extLst>
          </a:blip>
          <a:stretch>
            <a:fillRect/>
          </a:stretch>
        </p:blipFill>
        <p:spPr>
          <a:xfrm>
            <a:off x="10933176" y="6554289"/>
            <a:ext cx="1028700" cy="190500"/>
          </a:xfrm>
          <a:prstGeom prst="rect">
            <a:avLst/>
          </a:prstGeom>
        </p:spPr>
      </p:pic>
      <p:sp>
        <p:nvSpPr>
          <p:cNvPr id="13" name="Title Placeholder 4">
            <a:extLst>
              <a:ext uri="{FF2B5EF4-FFF2-40B4-BE49-F238E27FC236}">
                <a16:creationId xmlns:a16="http://schemas.microsoft.com/office/drawing/2014/main" id="{F8B2F24D-5DD2-674D-B4EF-B6C318B7E673}"/>
              </a:ext>
            </a:extLst>
          </p:cNvPr>
          <p:cNvSpPr>
            <a:spLocks noGrp="1"/>
          </p:cNvSpPr>
          <p:nvPr>
            <p:ph type="title"/>
          </p:nvPr>
        </p:nvSpPr>
        <p:spPr>
          <a:xfrm>
            <a:off x="0" y="0"/>
            <a:ext cx="12192000" cy="969496"/>
          </a:xfrm>
          <a:prstGeom prst="rect">
            <a:avLst/>
          </a:prstGeom>
          <a:noFill/>
        </p:spPr>
        <p:txBody>
          <a:bodyPr vert="horz" wrap="square" lIns="274320" tIns="320040" rIns="274320" bIns="274320" rtlCol="0" anchor="t">
            <a:spAutoFit/>
          </a:bodyPr>
          <a:lstStyle/>
          <a:p>
            <a:r>
              <a:rPr lang="en-US"/>
              <a:t>Click to edit Master title style</a:t>
            </a:r>
            <a:endParaRPr lang="en-US" dirty="0"/>
          </a:p>
        </p:txBody>
      </p:sp>
      <p:sp>
        <p:nvSpPr>
          <p:cNvPr id="10" name="Footer Placeholder 9"/>
          <p:cNvSpPr>
            <a:spLocks noGrp="1"/>
          </p:cNvSpPr>
          <p:nvPr userDrawn="1">
            <p:ph type="ftr" sz="quarter" idx="3"/>
          </p:nvPr>
        </p:nvSpPr>
        <p:spPr>
          <a:xfrm>
            <a:off x="274319" y="5861304"/>
            <a:ext cx="11687557" cy="329184"/>
          </a:xfrm>
          <a:prstGeom prst="rect">
            <a:avLst/>
          </a:prstGeom>
        </p:spPr>
        <p:txBody>
          <a:bodyPr vert="horz" lIns="91440" tIns="0" rIns="91440" bIns="0" rtlCol="0" anchor="b" anchorCtr="0"/>
          <a:lstStyle>
            <a:lvl1pPr algn="l">
              <a:lnSpc>
                <a:spcPct val="90000"/>
              </a:lnSpc>
              <a:defRPr sz="800">
                <a:solidFill>
                  <a:schemeClr val="tx2"/>
                </a:solidFill>
                <a:latin typeface="+mn-lt"/>
              </a:defRPr>
            </a:lvl1pPr>
          </a:lstStyle>
          <a:p>
            <a:endParaRPr lang="en-US" dirty="0"/>
          </a:p>
        </p:txBody>
      </p:sp>
      <p:sp>
        <p:nvSpPr>
          <p:cNvPr id="11" name="Rectangle 10">
            <a:extLst>
              <a:ext uri="{FF2B5EF4-FFF2-40B4-BE49-F238E27FC236}">
                <a16:creationId xmlns:a16="http://schemas.microsoft.com/office/drawing/2014/main" id="{088FA1E4-8B25-3749-97A0-21AAFA572DF7}"/>
              </a:ext>
            </a:extLst>
          </p:cNvPr>
          <p:cNvSpPr/>
          <p:nvPr userDrawn="1"/>
        </p:nvSpPr>
        <p:spPr>
          <a:xfrm>
            <a:off x="685800" y="6563239"/>
            <a:ext cx="3429000" cy="200055"/>
          </a:xfrm>
          <a:prstGeom prst="rect">
            <a:avLst/>
          </a:prstGeom>
        </p:spPr>
        <p:txBody>
          <a:bodyPr wrap="none" anchor="ctr" anchorCtr="0">
            <a:noAutofit/>
          </a:bodyPr>
          <a:lstStyle/>
          <a:p>
            <a:pPr eaLnBrk="0" hangingPunct="0"/>
            <a:r>
              <a:rPr lang="en-US" sz="700" dirty="0">
                <a:solidFill>
                  <a:schemeClr val="bg1"/>
                </a:solidFill>
                <a:latin typeface="+mn-lt"/>
              </a:rPr>
              <a:t>Copyright © 2023 Gallup, Inc. All rights reserved.</a:t>
            </a:r>
          </a:p>
        </p:txBody>
      </p:sp>
      <p:sp>
        <p:nvSpPr>
          <p:cNvPr id="2" name="Slide Number Placeholder 1">
            <a:extLst>
              <a:ext uri="{C183D7F6-B498-43B3-948B-1728B52AA6E4}">
                <adec:decorative xmlns:adec="http://schemas.microsoft.com/office/drawing/2017/decorative" val="1"/>
              </a:ext>
            </a:extLst>
          </p:cNvPr>
          <p:cNvSpPr>
            <a:spLocks noGrp="1"/>
          </p:cNvSpPr>
          <p:nvPr>
            <p:ph type="sldNum" sz="quarter" idx="4"/>
          </p:nvPr>
        </p:nvSpPr>
        <p:spPr>
          <a:xfrm>
            <a:off x="0" y="6492875"/>
            <a:ext cx="481075" cy="365125"/>
          </a:xfrm>
          <a:prstGeom prst="rect">
            <a:avLst/>
          </a:prstGeom>
        </p:spPr>
        <p:txBody>
          <a:bodyPr vert="horz" lIns="137160" tIns="45720" rIns="91440" bIns="45720" rtlCol="0" anchor="ctr"/>
          <a:lstStyle>
            <a:lvl1pPr algn="ctr">
              <a:defRPr sz="900">
                <a:solidFill>
                  <a:schemeClr val="accent6"/>
                </a:solidFill>
              </a:defRPr>
            </a:lvl1pPr>
          </a:lstStyle>
          <a:p>
            <a:fld id="{59E3E2AC-ACB3-5544-BE29-32D30D23532C}" type="slidenum">
              <a:rPr lang="en-US" smtClean="0"/>
              <a:pPr/>
              <a:t>‹#›</a:t>
            </a:fld>
            <a:r>
              <a:rPr lang="en-US" dirty="0"/>
              <a:t> </a:t>
            </a:r>
          </a:p>
        </p:txBody>
      </p:sp>
      <p:cxnSp>
        <p:nvCxnSpPr>
          <p:cNvPr id="12" name="Straight Connector 11">
            <a:extLst>
              <a:ext uri="{FF2B5EF4-FFF2-40B4-BE49-F238E27FC236}">
                <a16:creationId xmlns:a16="http://schemas.microsoft.com/office/drawing/2014/main" id="{270E263A-4531-ED42-A31A-A4B12387E848}"/>
              </a:ext>
              <a:ext uri="{C183D7F6-B498-43B3-948B-1728B52AA6E4}">
                <adec:decorative xmlns:adec="http://schemas.microsoft.com/office/drawing/2017/decorative" val="1"/>
              </a:ext>
            </a:extLst>
          </p:cNvPr>
          <p:cNvCxnSpPr>
            <a:cxnSpLocks/>
          </p:cNvCxnSpPr>
          <p:nvPr userDrawn="1"/>
        </p:nvCxnSpPr>
        <p:spPr>
          <a:xfrm flipV="1">
            <a:off x="482591" y="6510528"/>
            <a:ext cx="0" cy="34747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custDataLst>
      <p:tags r:id="rId24"/>
    </p:custDataLst>
    <p:extLst>
      <p:ext uri="{BB962C8B-B14F-4D97-AF65-F5344CB8AC3E}">
        <p14:creationId xmlns:p14="http://schemas.microsoft.com/office/powerpoint/2010/main" val="2851273953"/>
      </p:ext>
    </p:extLst>
  </p:cSld>
  <p:clrMap bg1="lt1" tx1="dk1" bg2="lt2" tx2="dk2" accent1="accent1" accent2="accent2" accent3="accent3" accent4="accent4" accent5="accent5" accent6="accent6" hlink="hlink" folHlink="folHlink"/>
  <p:sldLayoutIdLst>
    <p:sldLayoutId id="2147484217" r:id="rId1"/>
    <p:sldLayoutId id="2147484218" r:id="rId2"/>
    <p:sldLayoutId id="2147484219" r:id="rId3"/>
    <p:sldLayoutId id="2147484220" r:id="rId4"/>
    <p:sldLayoutId id="2147484221" r:id="rId5"/>
    <p:sldLayoutId id="2147484222" r:id="rId6"/>
    <p:sldLayoutId id="2147484223" r:id="rId7"/>
    <p:sldLayoutId id="2147484224" r:id="rId8"/>
    <p:sldLayoutId id="2147484225" r:id="rId9"/>
    <p:sldLayoutId id="2147484226" r:id="rId10"/>
    <p:sldLayoutId id="2147484227" r:id="rId11"/>
    <p:sldLayoutId id="2147484228" r:id="rId12"/>
    <p:sldLayoutId id="2147484229" r:id="rId13"/>
    <p:sldLayoutId id="2147484230" r:id="rId14"/>
    <p:sldLayoutId id="2147484231" r:id="rId15"/>
    <p:sldLayoutId id="2147484232" r:id="rId16"/>
    <p:sldLayoutId id="2147484233" r:id="rId17"/>
    <p:sldLayoutId id="2147484234" r:id="rId18"/>
    <p:sldLayoutId id="2147484235" r:id="rId19"/>
    <p:sldLayoutId id="2147484236" r:id="rId20"/>
    <p:sldLayoutId id="2147484237" r:id="rId21"/>
    <p:sldLayoutId id="2147484238" r:id="rId22"/>
  </p:sldLayoutIdLst>
  <p:hf hdr="0" ftr="0" dt="0"/>
  <p:txStyles>
    <p:titleStyle>
      <a:lvl1pPr algn="l" rtl="0" eaLnBrk="1" fontAlgn="base" hangingPunct="1">
        <a:spcBef>
          <a:spcPct val="0"/>
        </a:spcBef>
        <a:spcAft>
          <a:spcPct val="0"/>
        </a:spcAft>
        <a:defRPr sz="2400">
          <a:solidFill>
            <a:srgbClr val="000000"/>
          </a:solidFill>
          <a:latin typeface="+mj-lt"/>
          <a:ea typeface="+mj-ea"/>
          <a:cs typeface="+mj-cs"/>
        </a:defRPr>
      </a:lvl1pPr>
      <a:lvl2pPr algn="l" rtl="0" eaLnBrk="1" fontAlgn="base" hangingPunct="1">
        <a:spcBef>
          <a:spcPct val="0"/>
        </a:spcBef>
        <a:spcAft>
          <a:spcPct val="0"/>
        </a:spcAft>
        <a:defRPr sz="2800">
          <a:solidFill>
            <a:srgbClr val="61C250"/>
          </a:solidFill>
          <a:latin typeface="Georgia" pitchFamily="18" charset="0"/>
          <a:cs typeface="Arial" charset="0"/>
        </a:defRPr>
      </a:lvl2pPr>
      <a:lvl3pPr algn="l" rtl="0" eaLnBrk="1" fontAlgn="base" hangingPunct="1">
        <a:spcBef>
          <a:spcPct val="0"/>
        </a:spcBef>
        <a:spcAft>
          <a:spcPct val="0"/>
        </a:spcAft>
        <a:defRPr sz="2800">
          <a:solidFill>
            <a:srgbClr val="61C250"/>
          </a:solidFill>
          <a:latin typeface="Georgia" pitchFamily="18" charset="0"/>
          <a:cs typeface="Arial" charset="0"/>
        </a:defRPr>
      </a:lvl3pPr>
      <a:lvl4pPr algn="l" rtl="0" eaLnBrk="1" fontAlgn="base" hangingPunct="1">
        <a:spcBef>
          <a:spcPct val="0"/>
        </a:spcBef>
        <a:spcAft>
          <a:spcPct val="0"/>
        </a:spcAft>
        <a:defRPr sz="2800">
          <a:solidFill>
            <a:srgbClr val="61C250"/>
          </a:solidFill>
          <a:latin typeface="Georgia" pitchFamily="18" charset="0"/>
          <a:cs typeface="Arial" charset="0"/>
        </a:defRPr>
      </a:lvl4pPr>
      <a:lvl5pPr algn="l" rtl="0" eaLnBrk="1" fontAlgn="base" hangingPunct="1">
        <a:spcBef>
          <a:spcPct val="0"/>
        </a:spcBef>
        <a:spcAft>
          <a:spcPct val="0"/>
        </a:spcAft>
        <a:defRPr sz="2800">
          <a:solidFill>
            <a:srgbClr val="61C250"/>
          </a:solidFill>
          <a:latin typeface="Georgia" pitchFamily="18" charset="0"/>
          <a:cs typeface="Arial" charset="0"/>
        </a:defRPr>
      </a:lvl5pPr>
      <a:lvl6pPr marL="457200" algn="l" rtl="0" eaLnBrk="1" fontAlgn="base" hangingPunct="1">
        <a:spcBef>
          <a:spcPct val="0"/>
        </a:spcBef>
        <a:spcAft>
          <a:spcPct val="0"/>
        </a:spcAft>
        <a:defRPr sz="2800">
          <a:solidFill>
            <a:srgbClr val="61C250"/>
          </a:solidFill>
          <a:latin typeface="Georgia" pitchFamily="18" charset="0"/>
          <a:cs typeface="Arial" charset="0"/>
        </a:defRPr>
      </a:lvl6pPr>
      <a:lvl7pPr marL="914400" algn="l" rtl="0" eaLnBrk="1" fontAlgn="base" hangingPunct="1">
        <a:spcBef>
          <a:spcPct val="0"/>
        </a:spcBef>
        <a:spcAft>
          <a:spcPct val="0"/>
        </a:spcAft>
        <a:defRPr sz="2800">
          <a:solidFill>
            <a:srgbClr val="61C250"/>
          </a:solidFill>
          <a:latin typeface="Georgia" pitchFamily="18" charset="0"/>
          <a:cs typeface="Arial" charset="0"/>
        </a:defRPr>
      </a:lvl7pPr>
      <a:lvl8pPr marL="1371600" algn="l" rtl="0" eaLnBrk="1" fontAlgn="base" hangingPunct="1">
        <a:spcBef>
          <a:spcPct val="0"/>
        </a:spcBef>
        <a:spcAft>
          <a:spcPct val="0"/>
        </a:spcAft>
        <a:defRPr sz="2800">
          <a:solidFill>
            <a:srgbClr val="61C250"/>
          </a:solidFill>
          <a:latin typeface="Georgia" pitchFamily="18" charset="0"/>
          <a:cs typeface="Arial" charset="0"/>
        </a:defRPr>
      </a:lvl8pPr>
      <a:lvl9pPr marL="1828800" algn="l" rtl="0" eaLnBrk="1" fontAlgn="base" hangingPunct="1">
        <a:spcBef>
          <a:spcPct val="0"/>
        </a:spcBef>
        <a:spcAft>
          <a:spcPct val="0"/>
        </a:spcAft>
        <a:defRPr sz="2800">
          <a:solidFill>
            <a:srgbClr val="61C250"/>
          </a:solidFill>
          <a:latin typeface="Georgia" pitchFamily="18" charset="0"/>
          <a:cs typeface="Arial" charset="0"/>
        </a:defRPr>
      </a:lvl9pPr>
    </p:titleStyle>
    <p:bodyStyle>
      <a:lvl1pPr marL="342900" indent="-342900" algn="l" rtl="0" eaLnBrk="1" fontAlgn="base" hangingPunct="1">
        <a:spcBef>
          <a:spcPts val="600"/>
        </a:spcBef>
        <a:spcAft>
          <a:spcPct val="0"/>
        </a:spcAft>
        <a:buClrTx/>
        <a:buSzPct val="80000"/>
        <a:buFont typeface="Arial" panose="020B0604020202020204" pitchFamily="34" charset="0"/>
        <a:buChar char="•"/>
        <a:defRPr sz="2000">
          <a:solidFill>
            <a:schemeClr val="tx1"/>
          </a:solidFill>
          <a:latin typeface="+mn-lt"/>
          <a:ea typeface="+mn-ea"/>
          <a:cs typeface="+mn-cs"/>
        </a:defRPr>
      </a:lvl1pPr>
      <a:lvl2pPr marL="742950" indent="-285750" algn="l" rtl="0" eaLnBrk="1" fontAlgn="base" hangingPunct="1">
        <a:spcBef>
          <a:spcPts val="600"/>
        </a:spcBef>
        <a:spcAft>
          <a:spcPct val="0"/>
        </a:spcAft>
        <a:buClrTx/>
        <a:buFont typeface="Arial" charset="0"/>
        <a:buChar char="–"/>
        <a:defRPr sz="1800">
          <a:solidFill>
            <a:schemeClr val="tx1"/>
          </a:solidFill>
          <a:latin typeface="+mn-lt"/>
          <a:cs typeface="+mn-cs"/>
        </a:defRPr>
      </a:lvl2pPr>
      <a:lvl3pPr marL="1143000" indent="-228600" algn="l" rtl="0" eaLnBrk="1" fontAlgn="base" hangingPunct="1">
        <a:spcBef>
          <a:spcPts val="600"/>
        </a:spcBef>
        <a:spcAft>
          <a:spcPct val="0"/>
        </a:spcAft>
        <a:buClrTx/>
        <a:buSzPct val="80000"/>
        <a:buFont typeface="Arial" panose="020B0604020202020204" pitchFamily="34" charset="0"/>
        <a:buChar char="•"/>
        <a:defRPr sz="1600">
          <a:solidFill>
            <a:schemeClr val="tx1"/>
          </a:solidFill>
          <a:latin typeface="+mn-lt"/>
          <a:cs typeface="+mn-cs"/>
        </a:defRPr>
      </a:lvl3pPr>
      <a:lvl4pPr marL="1600200" indent="-228600" algn="l" rtl="0" eaLnBrk="1" fontAlgn="base" hangingPunct="1">
        <a:spcBef>
          <a:spcPts val="600"/>
        </a:spcBef>
        <a:spcAft>
          <a:spcPct val="0"/>
        </a:spcAft>
        <a:buClrTx/>
        <a:buFont typeface="Times" pitchFamily="18" charset="0"/>
        <a:buChar char="–"/>
        <a:defRPr sz="1400">
          <a:solidFill>
            <a:schemeClr val="tx1"/>
          </a:solidFill>
          <a:latin typeface="+mn-lt"/>
          <a:cs typeface="+mn-cs"/>
        </a:defRPr>
      </a:lvl4pPr>
      <a:lvl5pPr marL="2057400" indent="-228600" algn="l" rtl="0" eaLnBrk="1" fontAlgn="base" hangingPunct="1">
        <a:spcBef>
          <a:spcPts val="600"/>
        </a:spcBef>
        <a:spcAft>
          <a:spcPct val="0"/>
        </a:spcAft>
        <a:buClrTx/>
        <a:buFont typeface="Times" pitchFamily="18" charset="0"/>
        <a:buChar char="»"/>
        <a:defRPr sz="1200">
          <a:solidFill>
            <a:schemeClr val="tx1"/>
          </a:solidFill>
          <a:latin typeface="+mn-lt"/>
          <a:cs typeface="+mn-cs"/>
        </a:defRPr>
      </a:lvl5pPr>
      <a:lvl6pPr marL="25146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6pPr>
      <a:lvl7pPr marL="29718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7pPr>
      <a:lvl8pPr marL="34290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8pPr>
      <a:lvl9pPr marL="38862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28A814A6-E9F3-E449-AD56-44FF500D5933}"/>
              </a:ext>
            </a:extLst>
          </p:cNvPr>
          <p:cNvSpPr/>
          <p:nvPr userDrawn="1"/>
        </p:nvSpPr>
        <p:spPr>
          <a:xfrm>
            <a:off x="0" y="6400800"/>
            <a:ext cx="12192000" cy="457200"/>
          </a:xfrm>
          <a:prstGeom prst="rect">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charset="0"/>
            </a:endParaRPr>
          </a:p>
        </p:txBody>
      </p:sp>
      <p:pic>
        <p:nvPicPr>
          <p:cNvPr id="17" name="Picture 16" descr="Gallup Logo">
            <a:extLst>
              <a:ext uri="{FF2B5EF4-FFF2-40B4-BE49-F238E27FC236}">
                <a16:creationId xmlns:a16="http://schemas.microsoft.com/office/drawing/2014/main" id="{7820F2AF-0643-F04C-B41D-78520B7ACF6A}"/>
              </a:ext>
            </a:extLst>
          </p:cNvPr>
          <p:cNvPicPr>
            <a:picLocks noChangeAspect="1"/>
          </p:cNvPicPr>
          <p:nvPr userDrawn="1"/>
        </p:nvPicPr>
        <p:blipFill>
          <a:blip r:embed="rId28">
            <a:biLevel thresh="25000"/>
            <a:extLst>
              <a:ext uri="{28A0092B-C50C-407E-A947-70E740481C1C}">
                <a14:useLocalDpi xmlns:a14="http://schemas.microsoft.com/office/drawing/2010/main"/>
              </a:ext>
            </a:extLst>
          </a:blip>
          <a:stretch>
            <a:fillRect/>
          </a:stretch>
        </p:blipFill>
        <p:spPr>
          <a:xfrm>
            <a:off x="10933176" y="6554289"/>
            <a:ext cx="1028700" cy="190500"/>
          </a:xfrm>
          <a:prstGeom prst="rect">
            <a:avLst/>
          </a:prstGeom>
        </p:spPr>
      </p:pic>
      <p:sp>
        <p:nvSpPr>
          <p:cNvPr id="13" name="Title Placeholder 4">
            <a:extLst>
              <a:ext uri="{FF2B5EF4-FFF2-40B4-BE49-F238E27FC236}">
                <a16:creationId xmlns:a16="http://schemas.microsoft.com/office/drawing/2014/main" id="{F8B2F24D-5DD2-674D-B4EF-B6C318B7E673}"/>
              </a:ext>
            </a:extLst>
          </p:cNvPr>
          <p:cNvSpPr>
            <a:spLocks noGrp="1"/>
          </p:cNvSpPr>
          <p:nvPr>
            <p:ph type="title"/>
          </p:nvPr>
        </p:nvSpPr>
        <p:spPr>
          <a:xfrm>
            <a:off x="0" y="0"/>
            <a:ext cx="12192000" cy="969496"/>
          </a:xfrm>
          <a:prstGeom prst="rect">
            <a:avLst/>
          </a:prstGeom>
          <a:noFill/>
        </p:spPr>
        <p:txBody>
          <a:bodyPr vert="horz" wrap="square" lIns="274320" tIns="320040" rIns="274320" bIns="274320" rtlCol="0" anchor="t">
            <a:spAutoFit/>
          </a:bodyPr>
          <a:lstStyle/>
          <a:p>
            <a:r>
              <a:rPr lang="en-US"/>
              <a:t>Click to edit Master title style</a:t>
            </a:r>
          </a:p>
        </p:txBody>
      </p:sp>
      <p:sp>
        <p:nvSpPr>
          <p:cNvPr id="10" name="Footer Placeholder 9"/>
          <p:cNvSpPr>
            <a:spLocks noGrp="1"/>
          </p:cNvSpPr>
          <p:nvPr userDrawn="1">
            <p:ph type="ftr" sz="quarter" idx="3"/>
          </p:nvPr>
        </p:nvSpPr>
        <p:spPr>
          <a:xfrm>
            <a:off x="274319" y="5861304"/>
            <a:ext cx="11687557" cy="329184"/>
          </a:xfrm>
          <a:prstGeom prst="rect">
            <a:avLst/>
          </a:prstGeom>
        </p:spPr>
        <p:txBody>
          <a:bodyPr vert="horz" lIns="91440" tIns="0" rIns="91440" bIns="0" rtlCol="0" anchor="b" anchorCtr="0"/>
          <a:lstStyle>
            <a:lvl1pPr algn="l">
              <a:lnSpc>
                <a:spcPct val="90000"/>
              </a:lnSpc>
              <a:defRPr sz="800">
                <a:solidFill>
                  <a:schemeClr val="tx2"/>
                </a:solidFill>
                <a:latin typeface="+mn-lt"/>
              </a:defRPr>
            </a:lvl1pPr>
          </a:lstStyle>
          <a:p>
            <a:endParaRPr lang="en-US" dirty="0"/>
          </a:p>
        </p:txBody>
      </p:sp>
      <p:sp>
        <p:nvSpPr>
          <p:cNvPr id="11" name="Rectangle 10">
            <a:extLst>
              <a:ext uri="{FF2B5EF4-FFF2-40B4-BE49-F238E27FC236}">
                <a16:creationId xmlns:a16="http://schemas.microsoft.com/office/drawing/2014/main" id="{088FA1E4-8B25-3749-97A0-21AAFA572DF7}"/>
              </a:ext>
            </a:extLst>
          </p:cNvPr>
          <p:cNvSpPr/>
          <p:nvPr userDrawn="1"/>
        </p:nvSpPr>
        <p:spPr>
          <a:xfrm>
            <a:off x="685800" y="6563239"/>
            <a:ext cx="3429000" cy="200055"/>
          </a:xfrm>
          <a:prstGeom prst="rect">
            <a:avLst/>
          </a:prstGeom>
        </p:spPr>
        <p:txBody>
          <a:bodyPr wrap="none" anchor="ctr" anchorCtr="0">
            <a:noAutofit/>
          </a:bodyPr>
          <a:lstStyle/>
          <a:p>
            <a:pPr eaLnBrk="0" hangingPunct="0"/>
            <a:r>
              <a:rPr lang="en-US" sz="700" dirty="0">
                <a:solidFill>
                  <a:schemeClr val="bg1"/>
                </a:solidFill>
                <a:latin typeface="+mn-lt"/>
              </a:rPr>
              <a:t>Copyright © 2023 Gallup, Inc. All rights reserved.</a:t>
            </a:r>
          </a:p>
        </p:txBody>
      </p:sp>
      <p:sp>
        <p:nvSpPr>
          <p:cNvPr id="2" name="Slide Number Placeholder 1">
            <a:extLst>
              <a:ext uri="{C183D7F6-B498-43B3-948B-1728B52AA6E4}">
                <adec:decorative xmlns:adec="http://schemas.microsoft.com/office/drawing/2017/decorative" val="1"/>
              </a:ext>
            </a:extLst>
          </p:cNvPr>
          <p:cNvSpPr>
            <a:spLocks noGrp="1"/>
          </p:cNvSpPr>
          <p:nvPr>
            <p:ph type="sldNum" sz="quarter" idx="4"/>
          </p:nvPr>
        </p:nvSpPr>
        <p:spPr>
          <a:xfrm>
            <a:off x="0" y="6492875"/>
            <a:ext cx="481075" cy="365125"/>
          </a:xfrm>
          <a:prstGeom prst="rect">
            <a:avLst/>
          </a:prstGeom>
        </p:spPr>
        <p:txBody>
          <a:bodyPr vert="horz" lIns="137160" tIns="45720" rIns="91440" bIns="45720" rtlCol="0" anchor="ctr"/>
          <a:lstStyle>
            <a:lvl1pPr algn="ctr">
              <a:defRPr sz="900">
                <a:solidFill>
                  <a:schemeClr val="accent6"/>
                </a:solidFill>
              </a:defRPr>
            </a:lvl1pPr>
          </a:lstStyle>
          <a:p>
            <a:fld id="{59E3E2AC-ACB3-5544-BE29-32D30D23532C}" type="slidenum">
              <a:rPr lang="en-US" smtClean="0"/>
              <a:pPr/>
              <a:t>‹#›</a:t>
            </a:fld>
            <a:r>
              <a:rPr lang="en-US" dirty="0"/>
              <a:t> </a:t>
            </a:r>
          </a:p>
        </p:txBody>
      </p:sp>
      <p:cxnSp>
        <p:nvCxnSpPr>
          <p:cNvPr id="12" name="Straight Connector 11">
            <a:extLst>
              <a:ext uri="{FF2B5EF4-FFF2-40B4-BE49-F238E27FC236}">
                <a16:creationId xmlns:a16="http://schemas.microsoft.com/office/drawing/2014/main" id="{270E263A-4531-ED42-A31A-A4B12387E848}"/>
              </a:ext>
              <a:ext uri="{C183D7F6-B498-43B3-948B-1728B52AA6E4}">
                <adec:decorative xmlns:adec="http://schemas.microsoft.com/office/drawing/2017/decorative" val="1"/>
              </a:ext>
            </a:extLst>
          </p:cNvPr>
          <p:cNvCxnSpPr>
            <a:cxnSpLocks/>
          </p:cNvCxnSpPr>
          <p:nvPr userDrawn="1"/>
        </p:nvCxnSpPr>
        <p:spPr>
          <a:xfrm flipV="1">
            <a:off x="482591" y="6510528"/>
            <a:ext cx="0" cy="34747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custDataLst>
      <p:tags r:id="rId27"/>
    </p:custDataLst>
    <p:extLst>
      <p:ext uri="{BB962C8B-B14F-4D97-AF65-F5344CB8AC3E}">
        <p14:creationId xmlns:p14="http://schemas.microsoft.com/office/powerpoint/2010/main" val="207869892"/>
      </p:ext>
    </p:extLst>
  </p:cSld>
  <p:clrMap bg1="lt1" tx1="dk1" bg2="lt2" tx2="dk2" accent1="accent1" accent2="accent2" accent3="accent3" accent4="accent4" accent5="accent5" accent6="accent6" hlink="hlink" folHlink="folHlink"/>
  <p:sldLayoutIdLst>
    <p:sldLayoutId id="2147484240" r:id="rId1"/>
    <p:sldLayoutId id="2147484241" r:id="rId2"/>
    <p:sldLayoutId id="2147484242" r:id="rId3"/>
    <p:sldLayoutId id="2147484243" r:id="rId4"/>
    <p:sldLayoutId id="2147484244" r:id="rId5"/>
    <p:sldLayoutId id="2147484245" r:id="rId6"/>
    <p:sldLayoutId id="2147484246" r:id="rId7"/>
    <p:sldLayoutId id="2147484247" r:id="rId8"/>
    <p:sldLayoutId id="2147484248" r:id="rId9"/>
    <p:sldLayoutId id="2147484249" r:id="rId10"/>
    <p:sldLayoutId id="2147484250" r:id="rId11"/>
    <p:sldLayoutId id="2147484251" r:id="rId12"/>
    <p:sldLayoutId id="2147484252" r:id="rId13"/>
    <p:sldLayoutId id="2147484253" r:id="rId14"/>
    <p:sldLayoutId id="2147484254" r:id="rId15"/>
    <p:sldLayoutId id="2147484255" r:id="rId16"/>
    <p:sldLayoutId id="2147484256" r:id="rId17"/>
    <p:sldLayoutId id="2147484257" r:id="rId18"/>
    <p:sldLayoutId id="2147484258" r:id="rId19"/>
    <p:sldLayoutId id="2147484259" r:id="rId20"/>
    <p:sldLayoutId id="2147484260" r:id="rId21"/>
    <p:sldLayoutId id="2147484261" r:id="rId22"/>
    <p:sldLayoutId id="2147484262" r:id="rId23"/>
    <p:sldLayoutId id="2147484263" r:id="rId24"/>
    <p:sldLayoutId id="2147484264" r:id="rId25"/>
  </p:sldLayoutIdLst>
  <p:hf hdr="0" ftr="0" dt="0"/>
  <p:txStyles>
    <p:titleStyle>
      <a:lvl1pPr algn="l" rtl="0" eaLnBrk="1" fontAlgn="base" hangingPunct="1">
        <a:spcBef>
          <a:spcPct val="0"/>
        </a:spcBef>
        <a:spcAft>
          <a:spcPct val="0"/>
        </a:spcAft>
        <a:defRPr sz="2400">
          <a:solidFill>
            <a:srgbClr val="000000"/>
          </a:solidFill>
          <a:latin typeface="+mj-lt"/>
          <a:ea typeface="+mj-ea"/>
          <a:cs typeface="+mj-cs"/>
        </a:defRPr>
      </a:lvl1pPr>
      <a:lvl2pPr algn="l" rtl="0" eaLnBrk="1" fontAlgn="base" hangingPunct="1">
        <a:spcBef>
          <a:spcPct val="0"/>
        </a:spcBef>
        <a:spcAft>
          <a:spcPct val="0"/>
        </a:spcAft>
        <a:defRPr sz="2800">
          <a:solidFill>
            <a:srgbClr val="61C250"/>
          </a:solidFill>
          <a:latin typeface="Georgia" pitchFamily="18" charset="0"/>
          <a:cs typeface="Arial" charset="0"/>
        </a:defRPr>
      </a:lvl2pPr>
      <a:lvl3pPr algn="l" rtl="0" eaLnBrk="1" fontAlgn="base" hangingPunct="1">
        <a:spcBef>
          <a:spcPct val="0"/>
        </a:spcBef>
        <a:spcAft>
          <a:spcPct val="0"/>
        </a:spcAft>
        <a:defRPr sz="2800">
          <a:solidFill>
            <a:srgbClr val="61C250"/>
          </a:solidFill>
          <a:latin typeface="Georgia" pitchFamily="18" charset="0"/>
          <a:cs typeface="Arial" charset="0"/>
        </a:defRPr>
      </a:lvl3pPr>
      <a:lvl4pPr algn="l" rtl="0" eaLnBrk="1" fontAlgn="base" hangingPunct="1">
        <a:spcBef>
          <a:spcPct val="0"/>
        </a:spcBef>
        <a:spcAft>
          <a:spcPct val="0"/>
        </a:spcAft>
        <a:defRPr sz="2800">
          <a:solidFill>
            <a:srgbClr val="61C250"/>
          </a:solidFill>
          <a:latin typeface="Georgia" pitchFamily="18" charset="0"/>
          <a:cs typeface="Arial" charset="0"/>
        </a:defRPr>
      </a:lvl4pPr>
      <a:lvl5pPr algn="l" rtl="0" eaLnBrk="1" fontAlgn="base" hangingPunct="1">
        <a:spcBef>
          <a:spcPct val="0"/>
        </a:spcBef>
        <a:spcAft>
          <a:spcPct val="0"/>
        </a:spcAft>
        <a:defRPr sz="2800">
          <a:solidFill>
            <a:srgbClr val="61C250"/>
          </a:solidFill>
          <a:latin typeface="Georgia" pitchFamily="18" charset="0"/>
          <a:cs typeface="Arial" charset="0"/>
        </a:defRPr>
      </a:lvl5pPr>
      <a:lvl6pPr marL="457200" algn="l" rtl="0" eaLnBrk="1" fontAlgn="base" hangingPunct="1">
        <a:spcBef>
          <a:spcPct val="0"/>
        </a:spcBef>
        <a:spcAft>
          <a:spcPct val="0"/>
        </a:spcAft>
        <a:defRPr sz="2800">
          <a:solidFill>
            <a:srgbClr val="61C250"/>
          </a:solidFill>
          <a:latin typeface="Georgia" pitchFamily="18" charset="0"/>
          <a:cs typeface="Arial" charset="0"/>
        </a:defRPr>
      </a:lvl6pPr>
      <a:lvl7pPr marL="914400" algn="l" rtl="0" eaLnBrk="1" fontAlgn="base" hangingPunct="1">
        <a:spcBef>
          <a:spcPct val="0"/>
        </a:spcBef>
        <a:spcAft>
          <a:spcPct val="0"/>
        </a:spcAft>
        <a:defRPr sz="2800">
          <a:solidFill>
            <a:srgbClr val="61C250"/>
          </a:solidFill>
          <a:latin typeface="Georgia" pitchFamily="18" charset="0"/>
          <a:cs typeface="Arial" charset="0"/>
        </a:defRPr>
      </a:lvl7pPr>
      <a:lvl8pPr marL="1371600" algn="l" rtl="0" eaLnBrk="1" fontAlgn="base" hangingPunct="1">
        <a:spcBef>
          <a:spcPct val="0"/>
        </a:spcBef>
        <a:spcAft>
          <a:spcPct val="0"/>
        </a:spcAft>
        <a:defRPr sz="2800">
          <a:solidFill>
            <a:srgbClr val="61C250"/>
          </a:solidFill>
          <a:latin typeface="Georgia" pitchFamily="18" charset="0"/>
          <a:cs typeface="Arial" charset="0"/>
        </a:defRPr>
      </a:lvl8pPr>
      <a:lvl9pPr marL="1828800" algn="l" rtl="0" eaLnBrk="1" fontAlgn="base" hangingPunct="1">
        <a:spcBef>
          <a:spcPct val="0"/>
        </a:spcBef>
        <a:spcAft>
          <a:spcPct val="0"/>
        </a:spcAft>
        <a:defRPr sz="2800">
          <a:solidFill>
            <a:srgbClr val="61C250"/>
          </a:solidFill>
          <a:latin typeface="Georgia" pitchFamily="18" charset="0"/>
          <a:cs typeface="Arial" charset="0"/>
        </a:defRPr>
      </a:lvl9pPr>
    </p:titleStyle>
    <p:bodyStyle>
      <a:lvl1pPr marL="342900" indent="-342900" algn="l" rtl="0" eaLnBrk="1" fontAlgn="base" hangingPunct="1">
        <a:spcBef>
          <a:spcPts val="600"/>
        </a:spcBef>
        <a:spcAft>
          <a:spcPct val="0"/>
        </a:spcAft>
        <a:buClrTx/>
        <a:buSzPct val="80000"/>
        <a:buFont typeface="Arial" panose="020B0604020202020204" pitchFamily="34" charset="0"/>
        <a:buChar char="•"/>
        <a:defRPr sz="2000">
          <a:solidFill>
            <a:schemeClr val="tx1"/>
          </a:solidFill>
          <a:latin typeface="+mn-lt"/>
          <a:ea typeface="+mn-ea"/>
          <a:cs typeface="+mn-cs"/>
        </a:defRPr>
      </a:lvl1pPr>
      <a:lvl2pPr marL="742950" indent="-285750" algn="l" rtl="0" eaLnBrk="1" fontAlgn="base" hangingPunct="1">
        <a:spcBef>
          <a:spcPts val="600"/>
        </a:spcBef>
        <a:spcAft>
          <a:spcPct val="0"/>
        </a:spcAft>
        <a:buClrTx/>
        <a:buFont typeface="Arial" charset="0"/>
        <a:buChar char="–"/>
        <a:defRPr sz="1800">
          <a:solidFill>
            <a:schemeClr val="tx1"/>
          </a:solidFill>
          <a:latin typeface="+mn-lt"/>
          <a:cs typeface="+mn-cs"/>
        </a:defRPr>
      </a:lvl2pPr>
      <a:lvl3pPr marL="1143000" indent="-228600" algn="l" rtl="0" eaLnBrk="1" fontAlgn="base" hangingPunct="1">
        <a:spcBef>
          <a:spcPts val="600"/>
        </a:spcBef>
        <a:spcAft>
          <a:spcPct val="0"/>
        </a:spcAft>
        <a:buClrTx/>
        <a:buSzPct val="80000"/>
        <a:buFont typeface="Arial" panose="020B0604020202020204" pitchFamily="34" charset="0"/>
        <a:buChar char="•"/>
        <a:defRPr sz="1600">
          <a:solidFill>
            <a:schemeClr val="tx1"/>
          </a:solidFill>
          <a:latin typeface="+mn-lt"/>
          <a:cs typeface="+mn-cs"/>
        </a:defRPr>
      </a:lvl3pPr>
      <a:lvl4pPr marL="1600200" indent="-228600" algn="l" rtl="0" eaLnBrk="1" fontAlgn="base" hangingPunct="1">
        <a:spcBef>
          <a:spcPts val="600"/>
        </a:spcBef>
        <a:spcAft>
          <a:spcPct val="0"/>
        </a:spcAft>
        <a:buClrTx/>
        <a:buFont typeface="Times" pitchFamily="18" charset="0"/>
        <a:buChar char="–"/>
        <a:defRPr sz="1400">
          <a:solidFill>
            <a:schemeClr val="tx1"/>
          </a:solidFill>
          <a:latin typeface="+mn-lt"/>
          <a:cs typeface="+mn-cs"/>
        </a:defRPr>
      </a:lvl4pPr>
      <a:lvl5pPr marL="2057400" indent="-228600" algn="l" rtl="0" eaLnBrk="1" fontAlgn="base" hangingPunct="1">
        <a:spcBef>
          <a:spcPts val="600"/>
        </a:spcBef>
        <a:spcAft>
          <a:spcPct val="0"/>
        </a:spcAft>
        <a:buClrTx/>
        <a:buFont typeface="Times" pitchFamily="18" charset="0"/>
        <a:buChar char="»"/>
        <a:defRPr sz="1200">
          <a:solidFill>
            <a:schemeClr val="tx1"/>
          </a:solidFill>
          <a:latin typeface="+mn-lt"/>
          <a:cs typeface="+mn-cs"/>
        </a:defRPr>
      </a:lvl5pPr>
      <a:lvl6pPr marL="25146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6pPr>
      <a:lvl7pPr marL="29718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7pPr>
      <a:lvl8pPr marL="34290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8pPr>
      <a:lvl9pPr marL="38862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8.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24.xml"/><Relationship Id="rId1" Type="http://schemas.openxmlformats.org/officeDocument/2006/relationships/tags" Target="../tags/tag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5.xml.rels><?xml version="1.0" encoding="UTF-8" standalone="yes"?>
<Relationships xmlns="http://schemas.openxmlformats.org/package/2006/relationships"><Relationship Id="rId8" Type="http://schemas.openxmlformats.org/officeDocument/2006/relationships/chart" Target="../charts/chart6.xml"/><Relationship Id="rId3" Type="http://schemas.openxmlformats.org/officeDocument/2006/relationships/chart" Target="../charts/chart1.xml"/><Relationship Id="rId7" Type="http://schemas.openxmlformats.org/officeDocument/2006/relationships/chart" Target="../charts/chart5.xml"/><Relationship Id="rId2" Type="http://schemas.openxmlformats.org/officeDocument/2006/relationships/slideLayout" Target="../slideLayouts/slideLayout59.xml"/><Relationship Id="rId1" Type="http://schemas.openxmlformats.org/officeDocument/2006/relationships/tags" Target="../tags/tag20.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11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9.xml"/><Relationship Id="rId1" Type="http://schemas.openxmlformats.org/officeDocument/2006/relationships/tags" Target="../tags/tag21.xml"/><Relationship Id="rId4" Type="http://schemas.openxmlformats.org/officeDocument/2006/relationships/chart" Target="../charts/chart9.xml"/></Relationships>
</file>

<file path=ppt/slides/_rels/slide10.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85.xml"/><Relationship Id="rId1" Type="http://schemas.openxmlformats.org/officeDocument/2006/relationships/tags" Target="../tags/tag22.xml"/><Relationship Id="rId4" Type="http://schemas.openxmlformats.org/officeDocument/2006/relationships/chart" Target="../charts/chart11.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ags" Target="../tags/tag23.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ags" Target="../tags/tag24.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5.xml"/><Relationship Id="rId1" Type="http://schemas.openxmlformats.org/officeDocument/2006/relationships/tags" Target="../tags/tag25.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tags" Target="../tags/tag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913854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9D1683DB-7897-46B6-B281-0A2D70D24DD9}"/>
              </a:ext>
            </a:extLst>
          </p:cNvPr>
          <p:cNvSpPr txBox="1"/>
          <p:nvPr/>
        </p:nvSpPr>
        <p:spPr>
          <a:xfrm>
            <a:off x="819151" y="3429000"/>
            <a:ext cx="9890178" cy="1408078"/>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ts val="0"/>
              </a:spcAft>
              <a:buClrTx/>
              <a:buSzTx/>
              <a:buFontTx/>
              <a:buNone/>
              <a:tabLst/>
              <a:defRPr/>
            </a:pPr>
            <a:r>
              <a:rPr kumimoji="0" lang="en-US" sz="2000" b="1" i="0" u="none" strike="noStrike" kern="1200" cap="none" spc="300" normalizeH="0" baseline="0" noProof="0" dirty="0">
                <a:ln>
                  <a:noFill/>
                </a:ln>
                <a:solidFill>
                  <a:srgbClr val="FFFFFF"/>
                </a:solidFill>
                <a:effectLst/>
                <a:uLnTx/>
                <a:uFillTx/>
                <a:latin typeface="Arial"/>
                <a:ea typeface="+mn-ea"/>
                <a:cs typeface="Arial" charset="0"/>
              </a:rPr>
              <a:t>2023 EMPLOYEE ENGAGEMENT</a:t>
            </a:r>
          </a:p>
          <a:p>
            <a:pPr marL="0" marR="0" lvl="0" indent="0" algn="l" defTabSz="914400" rtl="0" eaLnBrk="1" fontAlgn="base" latinLnBrk="0" hangingPunct="1">
              <a:lnSpc>
                <a:spcPct val="100000"/>
              </a:lnSpc>
              <a:spcBef>
                <a:spcPts val="600"/>
              </a:spcBef>
              <a:spcAft>
                <a:spcPts val="30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Georgia"/>
                <a:ea typeface="+mn-ea"/>
                <a:cs typeface="Arial" charset="0"/>
              </a:rPr>
              <a:t>Results and Findings for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3200" b="0" i="1" u="none" strike="noStrike" kern="1200" cap="none" spc="100" normalizeH="0" baseline="0" noProof="0" dirty="0">
                <a:ln>
                  <a:noFill/>
                </a:ln>
                <a:solidFill>
                  <a:srgbClr val="FFFFFF"/>
                </a:solidFill>
                <a:effectLst/>
                <a:uLnTx/>
                <a:uFillTx/>
                <a:latin typeface="Georgia"/>
                <a:ea typeface="+mn-ea"/>
                <a:cs typeface="Arial" charset="0"/>
              </a:rPr>
              <a:t>Albemarle County Public Schools</a:t>
            </a:r>
            <a:endParaRPr kumimoji="0" lang="en-US" sz="3400" b="0" i="1" u="none" strike="noStrike" kern="1200" cap="none" spc="100" normalizeH="0" baseline="0" noProof="0" dirty="0">
              <a:ln>
                <a:noFill/>
              </a:ln>
              <a:solidFill>
                <a:srgbClr val="FFFFFF"/>
              </a:solidFill>
              <a:effectLst/>
              <a:uLnTx/>
              <a:uFillTx/>
              <a:latin typeface="Georgia"/>
              <a:ea typeface="+mn-ea"/>
              <a:cs typeface="Arial" charset="0"/>
            </a:endParaRPr>
          </a:p>
        </p:txBody>
      </p:sp>
      <p:sp>
        <p:nvSpPr>
          <p:cNvPr id="16" name="Rectangle 15">
            <a:extLst>
              <a:ext uri="{FF2B5EF4-FFF2-40B4-BE49-F238E27FC236}">
                <a16:creationId xmlns:a16="http://schemas.microsoft.com/office/drawing/2014/main" id="{A751AD41-BD83-4D3F-A612-40151B25CB86}"/>
              </a:ext>
            </a:extLst>
          </p:cNvPr>
          <p:cNvSpPr/>
          <p:nvPr/>
        </p:nvSpPr>
        <p:spPr>
          <a:xfrm>
            <a:off x="0" y="3306385"/>
            <a:ext cx="457200" cy="1615826"/>
          </a:xfrm>
          <a:prstGeom prst="rect">
            <a:avLst/>
          </a:prstGeom>
          <a:solidFill>
            <a:schemeClr val="accent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7" name="TextBox 16">
            <a:extLst>
              <a:ext uri="{FF2B5EF4-FFF2-40B4-BE49-F238E27FC236}">
                <a16:creationId xmlns:a16="http://schemas.microsoft.com/office/drawing/2014/main" id="{10324F15-8C8A-48CF-AA81-796605B4DF8E}"/>
              </a:ext>
            </a:extLst>
          </p:cNvPr>
          <p:cNvSpPr txBox="1"/>
          <p:nvPr/>
        </p:nvSpPr>
        <p:spPr>
          <a:xfrm>
            <a:off x="819151" y="5398106"/>
            <a:ext cx="5989982" cy="1007968"/>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ts val="300"/>
              </a:spcAft>
              <a:buClrTx/>
              <a:buSzTx/>
              <a:buFontTx/>
              <a:buNone/>
              <a:tabLst/>
              <a:defRPr/>
            </a:pPr>
            <a:r>
              <a:rPr kumimoji="0" lang="en-US" sz="1600" b="1" i="0" u="none" strike="noStrike" kern="1200" cap="none" spc="100" normalizeH="0" baseline="0" noProof="0" dirty="0">
                <a:ln>
                  <a:noFill/>
                </a:ln>
                <a:solidFill>
                  <a:srgbClr val="FFFFFF"/>
                </a:solidFill>
                <a:effectLst/>
                <a:uLnTx/>
                <a:uFillTx/>
                <a:latin typeface="Arial" charset="0"/>
                <a:ea typeface="+mn-ea"/>
                <a:cs typeface="Arial" charset="0"/>
              </a:rPr>
              <a:t>STEPHEN SHIELDS</a:t>
            </a:r>
            <a:br>
              <a:rPr kumimoji="0" lang="en-US" sz="1600" b="1" i="0" u="none" strike="noStrike" kern="1200" cap="none" spc="200" normalizeH="0" baseline="0" noProof="0" dirty="0">
                <a:ln>
                  <a:noFill/>
                </a:ln>
                <a:solidFill>
                  <a:srgbClr val="FFFFFF"/>
                </a:solidFill>
                <a:effectLst/>
                <a:uLnTx/>
                <a:uFillTx/>
                <a:latin typeface="Arial" charset="0"/>
                <a:ea typeface="+mn-ea"/>
                <a:cs typeface="Arial" charset="0"/>
              </a:rPr>
            </a:br>
            <a:r>
              <a:rPr lang="en-US" sz="1400" spc="100" dirty="0">
                <a:solidFill>
                  <a:srgbClr val="FFFFFF"/>
                </a:solidFill>
              </a:rPr>
              <a:t>SENIOR</a:t>
            </a:r>
            <a:r>
              <a:rPr kumimoji="0" lang="en-US" sz="1400" b="0" i="0" u="none" strike="noStrike" kern="1200" cap="none" spc="100" normalizeH="0" baseline="0" noProof="0" dirty="0">
                <a:ln>
                  <a:noFill/>
                </a:ln>
                <a:solidFill>
                  <a:srgbClr val="FFFFFF"/>
                </a:solidFill>
                <a:effectLst/>
                <a:uLnTx/>
                <a:uFillTx/>
                <a:latin typeface="Arial" charset="0"/>
                <a:ea typeface="+mn-ea"/>
                <a:cs typeface="Arial" charset="0"/>
              </a:rPr>
              <a:t> CONSULTANT</a:t>
            </a:r>
            <a:endParaRPr kumimoji="0" lang="en-US" sz="1400" b="1" i="0" u="none" strike="noStrike" kern="1200" cap="none" spc="100" normalizeH="0" baseline="0" noProof="0" dirty="0">
              <a:ln>
                <a:noFill/>
              </a:ln>
              <a:solidFill>
                <a:srgbClr val="FFFFFF"/>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ts val="600"/>
              </a:spcBef>
              <a:spcAft>
                <a:spcPts val="300"/>
              </a:spcAft>
              <a:buClrTx/>
              <a:buSzTx/>
              <a:buFontTx/>
              <a:buNone/>
              <a:tabLst/>
              <a:defRPr/>
            </a:pPr>
            <a:r>
              <a:rPr kumimoji="0" lang="en-US" sz="1400" b="0" i="0" u="none" strike="noStrike" kern="1200" cap="none" spc="100" normalizeH="0" baseline="0" noProof="0" dirty="0">
                <a:ln>
                  <a:noFill/>
                </a:ln>
                <a:solidFill>
                  <a:srgbClr val="FFFFFF"/>
                </a:solidFill>
                <a:effectLst/>
                <a:uLnTx/>
                <a:uFillTx/>
                <a:latin typeface="Arial" charset="0"/>
                <a:ea typeface="+mn-ea"/>
                <a:cs typeface="Arial" charset="0"/>
              </a:rPr>
              <a:t>Input | Maximizer | Individualization | Activator | Ideation</a:t>
            </a:r>
            <a:br>
              <a:rPr kumimoji="0" lang="en-US" sz="1400" b="0" i="0" u="none" strike="noStrike" kern="1200" cap="none" spc="100" normalizeH="0" baseline="0" noProof="0" dirty="0">
                <a:ln>
                  <a:noFill/>
                </a:ln>
                <a:solidFill>
                  <a:srgbClr val="FFFFFF"/>
                </a:solidFill>
                <a:effectLst/>
                <a:uLnTx/>
                <a:uFillTx/>
                <a:latin typeface="Arial" charset="0"/>
                <a:ea typeface="+mn-ea"/>
                <a:cs typeface="Arial" charset="0"/>
              </a:rPr>
            </a:br>
            <a:endParaRPr kumimoji="0" lang="en-US" sz="1400" b="0" i="0" u="none" strike="noStrike" kern="1200" cap="none" spc="100" normalizeH="0" baseline="0" noProof="0" dirty="0">
              <a:ln>
                <a:noFill/>
              </a:ln>
              <a:solidFill>
                <a:srgbClr val="FFFFFF"/>
              </a:solidFill>
              <a:effectLst/>
              <a:uLnTx/>
              <a:uFillTx/>
              <a:latin typeface="Arial" charset="0"/>
              <a:ea typeface="+mn-ea"/>
              <a:cs typeface="Arial" charset="0"/>
            </a:endParaRPr>
          </a:p>
        </p:txBody>
      </p:sp>
      <p:cxnSp>
        <p:nvCxnSpPr>
          <p:cNvPr id="18" name="Straight Connector 17">
            <a:extLst>
              <a:ext uri="{FF2B5EF4-FFF2-40B4-BE49-F238E27FC236}">
                <a16:creationId xmlns:a16="http://schemas.microsoft.com/office/drawing/2014/main" id="{F0768408-A73E-43CE-B4E4-BDFBB38D5584}"/>
              </a:ext>
            </a:extLst>
          </p:cNvPr>
          <p:cNvCxnSpPr>
            <a:cxnSpLocks/>
          </p:cNvCxnSpPr>
          <p:nvPr/>
        </p:nvCxnSpPr>
        <p:spPr>
          <a:xfrm>
            <a:off x="819151" y="5245253"/>
            <a:ext cx="316993"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544174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p:tgtEl>
                                          <p:spTgt spid="16"/>
                                        </p:tgtEl>
                                        <p:attrNameLst>
                                          <p:attrName>ppt_x</p:attrName>
                                        </p:attrNameLst>
                                      </p:cBhvr>
                                      <p:tavLst>
                                        <p:tav tm="0">
                                          <p:val>
                                            <p:strVal val="#ppt_x-#ppt_w*1.125000"/>
                                          </p:val>
                                        </p:tav>
                                        <p:tav tm="100000">
                                          <p:val>
                                            <p:strVal val="#ppt_x"/>
                                          </p:val>
                                        </p:tav>
                                      </p:tavLst>
                                    </p:anim>
                                    <p:animEffect transition="in" filter="wipe(right)">
                                      <p:cBhvr>
                                        <p:cTn id="8" dur="500"/>
                                        <p:tgtEl>
                                          <p:spTgt spid="16"/>
                                        </p:tgtEl>
                                      </p:cBhvr>
                                    </p:animEffect>
                                  </p:childTnLst>
                                </p:cTn>
                              </p:par>
                              <p:par>
                                <p:cTn id="9" presetID="22" presetClass="entr" presetSubtype="8"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750"/>
                                        <p:tgtEl>
                                          <p:spTgt spid="15"/>
                                        </p:tgtEl>
                                      </p:cBhvr>
                                    </p:animEffect>
                                  </p:childTnLst>
                                </p:cTn>
                              </p:par>
                              <p:par>
                                <p:cTn id="12" presetID="22" presetClass="entr" presetSubtype="8" fill="hold" nodeType="with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wipe(left)">
                                      <p:cBhvr>
                                        <p:cTn id="14" dur="750"/>
                                        <p:tgtEl>
                                          <p:spTgt spid="18"/>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44C041E-8589-4100-8D43-7553D9B0AF85}"/>
              </a:ext>
            </a:extLst>
          </p:cNvPr>
          <p:cNvSpPr>
            <a:spLocks noGrp="1"/>
          </p:cNvSpPr>
          <p:nvPr>
            <p:ph type="sldNum" sz="quarter" idx="13"/>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1B4AE991-82FD-D542-8F29-3B7AE9B04408}" type="slidenum">
              <a:rPr kumimoji="0" lang="en-US" sz="900" b="0" i="0" u="none" strike="noStrike" kern="1200" cap="none" spc="0" normalizeH="0" baseline="0" noProof="0" smtClean="0">
                <a:ln>
                  <a:noFill/>
                </a:ln>
                <a:solidFill>
                  <a:srgbClr val="16C64F"/>
                </a:solidFill>
                <a:effectLst/>
                <a:uLnTx/>
                <a:uFillTx/>
                <a:latin typeface="Arial" charset="0"/>
                <a:ea typeface="+mn-ea"/>
                <a:cs typeface="Arial" charset="0"/>
              </a:rPr>
              <a:pPr marL="0" marR="0" lvl="0" indent="0" algn="ctr" defTabSz="914400" rtl="0" eaLnBrk="1" fontAlgn="base" latinLnBrk="0" hangingPunct="1">
                <a:lnSpc>
                  <a:spcPct val="100000"/>
                </a:lnSpc>
                <a:spcBef>
                  <a:spcPct val="0"/>
                </a:spcBef>
                <a:spcAft>
                  <a:spcPct val="0"/>
                </a:spcAft>
                <a:buClrTx/>
                <a:buSzTx/>
                <a:buFontTx/>
                <a:buNone/>
                <a:tabLst/>
                <a:defRPr/>
              </a:pPr>
              <a:t>3</a:t>
            </a:fld>
            <a:endParaRPr kumimoji="0" lang="en-US" sz="900" b="0" i="0" u="none" strike="noStrike" kern="1200" cap="none" spc="0" normalizeH="0" baseline="0" noProof="0" dirty="0">
              <a:ln>
                <a:noFill/>
              </a:ln>
              <a:solidFill>
                <a:srgbClr val="16C64F"/>
              </a:solidFill>
              <a:effectLst/>
              <a:uLnTx/>
              <a:uFillTx/>
              <a:latin typeface="Arial" charset="0"/>
              <a:ea typeface="+mn-ea"/>
              <a:cs typeface="Arial" charset="0"/>
            </a:endParaRPr>
          </a:p>
        </p:txBody>
      </p:sp>
      <p:sp>
        <p:nvSpPr>
          <p:cNvPr id="2" name="Title 1">
            <a:extLst>
              <a:ext uri="{FF2B5EF4-FFF2-40B4-BE49-F238E27FC236}">
                <a16:creationId xmlns:a16="http://schemas.microsoft.com/office/drawing/2014/main" id="{A589902C-6ABF-4365-94A1-2316B045C4B1}"/>
              </a:ext>
            </a:extLst>
          </p:cNvPr>
          <p:cNvSpPr>
            <a:spLocks noGrp="1"/>
          </p:cNvSpPr>
          <p:nvPr>
            <p:ph type="title"/>
          </p:nvPr>
        </p:nvSpPr>
        <p:spPr/>
        <p:txBody>
          <a:bodyPr/>
          <a:lstStyle/>
          <a:p>
            <a:r>
              <a:rPr lang="en-US" dirty="0">
                <a:solidFill>
                  <a:schemeClr val="tx1"/>
                </a:solidFill>
              </a:rPr>
              <a:t>Agenda</a:t>
            </a:r>
          </a:p>
        </p:txBody>
      </p:sp>
      <p:sp>
        <p:nvSpPr>
          <p:cNvPr id="5" name="Rectangle 4">
            <a:extLst>
              <a:ext uri="{FF2B5EF4-FFF2-40B4-BE49-F238E27FC236}">
                <a16:creationId xmlns:a16="http://schemas.microsoft.com/office/drawing/2014/main" id="{995377AB-7E63-FD7F-BE96-383E3ED45131}"/>
              </a:ext>
            </a:extLst>
          </p:cNvPr>
          <p:cNvSpPr/>
          <p:nvPr/>
        </p:nvSpPr>
        <p:spPr>
          <a:xfrm>
            <a:off x="1315127" y="2452626"/>
            <a:ext cx="339206" cy="339206"/>
          </a:xfrm>
          <a:prstGeom prst="rect">
            <a:avLst/>
          </a:prstGeom>
          <a:noFill/>
          <a:ln w="317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E42220A7-3A20-14D0-ACE3-079C217E7D3D}"/>
              </a:ext>
            </a:extLst>
          </p:cNvPr>
          <p:cNvSpPr/>
          <p:nvPr/>
        </p:nvSpPr>
        <p:spPr>
          <a:xfrm>
            <a:off x="4634573" y="2452626"/>
            <a:ext cx="339206" cy="339206"/>
          </a:xfrm>
          <a:prstGeom prst="rect">
            <a:avLst/>
          </a:prstGeom>
          <a:noFill/>
          <a:ln w="317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2" name="Table 5">
            <a:extLst>
              <a:ext uri="{FF2B5EF4-FFF2-40B4-BE49-F238E27FC236}">
                <a16:creationId xmlns:a16="http://schemas.microsoft.com/office/drawing/2014/main" id="{61DA1411-AD8B-FB62-EFE7-97E0E8364ED2}"/>
              </a:ext>
            </a:extLst>
          </p:cNvPr>
          <p:cNvGraphicFramePr>
            <a:graphicFrameLocks noGrp="1"/>
          </p:cNvGraphicFramePr>
          <p:nvPr>
            <p:extLst>
              <p:ext uri="{D42A27DB-BD31-4B8C-83A1-F6EECF244321}">
                <p14:modId xmlns:p14="http://schemas.microsoft.com/office/powerpoint/2010/main" val="231533781"/>
              </p:ext>
            </p:extLst>
          </p:nvPr>
        </p:nvGraphicFramePr>
        <p:xfrm>
          <a:off x="1120055" y="3133682"/>
          <a:ext cx="9951891" cy="1310640"/>
        </p:xfrm>
        <a:graphic>
          <a:graphicData uri="http://schemas.openxmlformats.org/drawingml/2006/table">
            <a:tbl>
              <a:tblPr firstRow="1" bandRow="1">
                <a:tableStyleId>{5C22544A-7EE6-4342-B048-85BDC9FD1C3A}</a:tableStyleId>
              </a:tblPr>
              <a:tblGrid>
                <a:gridCol w="3317297">
                  <a:extLst>
                    <a:ext uri="{9D8B030D-6E8A-4147-A177-3AD203B41FA5}">
                      <a16:colId xmlns:a16="http://schemas.microsoft.com/office/drawing/2014/main" val="3551902938"/>
                    </a:ext>
                  </a:extLst>
                </a:gridCol>
                <a:gridCol w="3317297">
                  <a:extLst>
                    <a:ext uri="{9D8B030D-6E8A-4147-A177-3AD203B41FA5}">
                      <a16:colId xmlns:a16="http://schemas.microsoft.com/office/drawing/2014/main" val="1044156147"/>
                    </a:ext>
                  </a:extLst>
                </a:gridCol>
                <a:gridCol w="3317297">
                  <a:extLst>
                    <a:ext uri="{9D8B030D-6E8A-4147-A177-3AD203B41FA5}">
                      <a16:colId xmlns:a16="http://schemas.microsoft.com/office/drawing/2014/main" val="1378636512"/>
                    </a:ext>
                  </a:extLst>
                </a:gridCol>
              </a:tblGrid>
              <a:tr h="370840">
                <a:tc>
                  <a:txBody>
                    <a:bodyPr/>
                    <a:lstStyle/>
                    <a:p>
                      <a:pPr marL="15875" marR="0" lvl="0" indent="-15875" algn="l" defTabSz="914400" rtl="0" eaLnBrk="1" fontAlgn="base" latinLnBrk="0" hangingPunct="1">
                        <a:lnSpc>
                          <a:spcPct val="100000"/>
                        </a:lnSpc>
                        <a:spcBef>
                          <a:spcPts val="600"/>
                        </a:spcBef>
                        <a:spcAft>
                          <a:spcPts val="600"/>
                        </a:spcAft>
                        <a:buClrTx/>
                        <a:buSzPct val="80000"/>
                        <a:buFont typeface="Arial" panose="020B0604020202020204" pitchFamily="34" charset="0"/>
                        <a:buNone/>
                        <a:tabLst/>
                        <a:defRPr/>
                      </a:pPr>
                      <a:r>
                        <a:rPr kumimoji="0" lang="en-US" sz="1600" b="1" i="0" u="none" strike="noStrike" kern="0" cap="none" spc="300" normalizeH="0" baseline="0" noProof="0" dirty="0">
                          <a:ln>
                            <a:noFill/>
                          </a:ln>
                          <a:solidFill>
                            <a:schemeClr val="tx2"/>
                          </a:solidFill>
                          <a:effectLst/>
                          <a:uLnTx/>
                          <a:uFillTx/>
                          <a:latin typeface="+mn-lt"/>
                          <a:ea typeface="+mn-ea"/>
                          <a:cs typeface="+mn-cs"/>
                        </a:rPr>
                        <a:t>SECTION 01</a:t>
                      </a:r>
                    </a:p>
                    <a:p>
                      <a:pPr marL="15875" marR="0" lvl="0" indent="-15875" algn="l" defTabSz="914400" rtl="0" eaLnBrk="1" fontAlgn="base" latinLnBrk="0" hangingPunct="1">
                        <a:lnSpc>
                          <a:spcPct val="100000"/>
                        </a:lnSpc>
                        <a:spcBef>
                          <a:spcPts val="600"/>
                        </a:spcBef>
                        <a:spcAft>
                          <a:spcPct val="0"/>
                        </a:spcAft>
                        <a:buClrTx/>
                        <a:buSzPct val="80000"/>
                        <a:buFont typeface="Arial" panose="020B0604020202020204" pitchFamily="34" charset="0"/>
                        <a:buNone/>
                        <a:tabLst/>
                        <a:defRPr/>
                      </a:pPr>
                      <a:r>
                        <a:rPr kumimoji="0" lang="en-US" sz="1800" b="0" i="0" u="none" strike="noStrike" kern="0" cap="none" spc="0" normalizeH="0" baseline="0" noProof="0" dirty="0">
                          <a:ln>
                            <a:noFill/>
                          </a:ln>
                          <a:solidFill>
                            <a:schemeClr val="tx2"/>
                          </a:solidFill>
                          <a:effectLst/>
                          <a:uLnTx/>
                          <a:uFillTx/>
                          <a:latin typeface="Georgia"/>
                          <a:ea typeface="+mn-ea"/>
                          <a:cs typeface="+mn-cs"/>
                        </a:rPr>
                        <a:t>	Employee Engagement Overview</a:t>
                      </a:r>
                    </a:p>
                  </a:txBody>
                  <a:tcPr marL="182880" marR="27432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15875" marR="0" lvl="0" indent="-15875" algn="l" defTabSz="914400" rtl="0" eaLnBrk="1" fontAlgn="base" latinLnBrk="0" hangingPunct="1">
                        <a:lnSpc>
                          <a:spcPct val="100000"/>
                        </a:lnSpc>
                        <a:spcBef>
                          <a:spcPts val="600"/>
                        </a:spcBef>
                        <a:spcAft>
                          <a:spcPts val="600"/>
                        </a:spcAft>
                        <a:buClrTx/>
                        <a:buSzPct val="80000"/>
                        <a:buFont typeface="Arial" panose="020B0604020202020204" pitchFamily="34" charset="0"/>
                        <a:buNone/>
                        <a:tabLst/>
                        <a:defRPr/>
                      </a:pPr>
                      <a:r>
                        <a:rPr kumimoji="0" lang="en-US" sz="1600" b="1" i="0" u="none" strike="noStrike" kern="0" cap="none" spc="300" normalizeH="0" baseline="0" noProof="0" dirty="0">
                          <a:ln>
                            <a:noFill/>
                          </a:ln>
                          <a:solidFill>
                            <a:schemeClr val="tx2"/>
                          </a:solidFill>
                          <a:effectLst/>
                          <a:uLnTx/>
                          <a:uFillTx/>
                          <a:latin typeface="+mn-lt"/>
                          <a:ea typeface="+mn-ea"/>
                          <a:cs typeface="+mn-cs"/>
                        </a:rPr>
                        <a:t>SECTION 02</a:t>
                      </a:r>
                    </a:p>
                    <a:p>
                      <a:pPr marL="15875" marR="0" lvl="0" indent="-15875" algn="l" defTabSz="914400" rtl="0" eaLnBrk="1" fontAlgn="base" latinLnBrk="0" hangingPunct="1">
                        <a:lnSpc>
                          <a:spcPct val="100000"/>
                        </a:lnSpc>
                        <a:spcBef>
                          <a:spcPts val="600"/>
                        </a:spcBef>
                        <a:spcAft>
                          <a:spcPct val="0"/>
                        </a:spcAft>
                        <a:buClrTx/>
                        <a:buSzPct val="80000"/>
                        <a:buFont typeface="Arial" panose="020B0604020202020204" pitchFamily="34" charset="0"/>
                        <a:buNone/>
                        <a:tabLst/>
                        <a:defRPr/>
                      </a:pPr>
                      <a:r>
                        <a:rPr kumimoji="0" lang="en-US" sz="1800" b="0" i="0" u="none" strike="noStrike" kern="0" cap="none" spc="0" normalizeH="0" baseline="0" noProof="0" dirty="0">
                          <a:ln>
                            <a:noFill/>
                          </a:ln>
                          <a:solidFill>
                            <a:schemeClr val="tx2"/>
                          </a:solidFill>
                          <a:effectLst/>
                          <a:uLnTx/>
                          <a:uFillTx/>
                          <a:latin typeface="Georgia"/>
                          <a:ea typeface="+mn-ea"/>
                          <a:cs typeface="+mn-cs"/>
                        </a:rPr>
                        <a:t>Additional Variable Analysis</a:t>
                      </a:r>
                    </a:p>
                    <a:p>
                      <a:endParaRPr lang="en-US" dirty="0">
                        <a:solidFill>
                          <a:schemeClr val="tx2"/>
                        </a:solidFill>
                      </a:endParaRPr>
                    </a:p>
                  </a:txBody>
                  <a:tcPr marL="182880" marR="27432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endParaRPr lang="en-US" dirty="0">
                        <a:solidFill>
                          <a:schemeClr val="tx2"/>
                        </a:solidFill>
                      </a:endParaRPr>
                    </a:p>
                  </a:txBody>
                  <a:tcPr marL="182880" marR="27432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55352133"/>
                  </a:ext>
                </a:extLst>
              </a:tr>
            </a:tbl>
          </a:graphicData>
        </a:graphic>
      </p:graphicFrame>
    </p:spTree>
    <p:extLst>
      <p:ext uri="{BB962C8B-B14F-4D97-AF65-F5344CB8AC3E}">
        <p14:creationId xmlns:p14="http://schemas.microsoft.com/office/powerpoint/2010/main" val="28683878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B190347-CE8B-4276-932C-6AE1C448DFE4}"/>
              </a:ext>
            </a:extLst>
          </p:cNvPr>
          <p:cNvSpPr>
            <a:spLocks noGrp="1"/>
          </p:cNvSpPr>
          <p:nvPr>
            <p:ph type="sldNum" sz="quarter" idx="16"/>
          </p:nvPr>
        </p:nvSpPr>
        <p:spPr>
          <a:xfrm>
            <a:off x="0" y="6492875"/>
            <a:ext cx="481075" cy="365125"/>
          </a:xfr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59E3E2AC-ACB3-5544-BE29-32D30D23532C}" type="slidenum">
              <a:rPr kumimoji="0" lang="en-US" sz="900" b="0" i="0" u="none" strike="noStrike" kern="1200" cap="none" spc="0" normalizeH="0" baseline="0" noProof="0" smtClean="0">
                <a:ln>
                  <a:noFill/>
                </a:ln>
                <a:solidFill>
                  <a:srgbClr val="16C64F"/>
                </a:solidFill>
                <a:effectLst/>
                <a:uLnTx/>
                <a:uFillTx/>
                <a:latin typeface="Arial" charset="0"/>
                <a:ea typeface="+mn-ea"/>
                <a:cs typeface="Arial" charset="0"/>
              </a:rPr>
              <a:pPr marL="0" marR="0" lvl="0" indent="0" algn="ctr" defTabSz="914400" rtl="0" eaLnBrk="1" fontAlgn="base" latinLnBrk="0" hangingPunct="1">
                <a:lnSpc>
                  <a:spcPct val="100000"/>
                </a:lnSpc>
                <a:spcBef>
                  <a:spcPct val="0"/>
                </a:spcBef>
                <a:spcAft>
                  <a:spcPct val="0"/>
                </a:spcAft>
                <a:buClrTx/>
                <a:buSzTx/>
                <a:buFontTx/>
                <a:buNone/>
                <a:tabLst/>
                <a:defRPr/>
              </a:pPr>
              <a:t>4</a:t>
            </a:fld>
            <a:r>
              <a:rPr kumimoji="0" lang="en-US" sz="900" b="0" i="0" u="none" strike="noStrike" kern="1200" cap="none" spc="0" normalizeH="0" baseline="0" noProof="0" dirty="0">
                <a:ln>
                  <a:noFill/>
                </a:ln>
                <a:solidFill>
                  <a:srgbClr val="16C64F"/>
                </a:solidFill>
                <a:effectLst/>
                <a:uLnTx/>
                <a:uFillTx/>
                <a:latin typeface="Arial" charset="0"/>
                <a:ea typeface="+mn-ea"/>
                <a:cs typeface="Arial" charset="0"/>
              </a:rPr>
              <a:t> </a:t>
            </a:r>
          </a:p>
        </p:txBody>
      </p:sp>
      <p:sp>
        <p:nvSpPr>
          <p:cNvPr id="6" name="Title 5">
            <a:extLst>
              <a:ext uri="{FF2B5EF4-FFF2-40B4-BE49-F238E27FC236}">
                <a16:creationId xmlns:a16="http://schemas.microsoft.com/office/drawing/2014/main" id="{627ED77F-9D5D-13D7-9F67-D9E92E1BFFDC}"/>
              </a:ext>
            </a:extLst>
          </p:cNvPr>
          <p:cNvSpPr>
            <a:spLocks noGrp="1"/>
          </p:cNvSpPr>
          <p:nvPr>
            <p:ph type="title"/>
          </p:nvPr>
        </p:nvSpPr>
        <p:spPr/>
        <p:txBody>
          <a:bodyPr/>
          <a:lstStyle/>
          <a:p>
            <a:r>
              <a:rPr lang="en-US" dirty="0"/>
              <a:t>Employee Engagement Overview</a:t>
            </a:r>
            <a:br>
              <a:rPr lang="en-US" dirty="0"/>
            </a:br>
            <a:endParaRPr lang="en-US" dirty="0"/>
          </a:p>
        </p:txBody>
      </p:sp>
    </p:spTree>
    <p:extLst>
      <p:ext uri="{BB962C8B-B14F-4D97-AF65-F5344CB8AC3E}">
        <p14:creationId xmlns:p14="http://schemas.microsoft.com/office/powerpoint/2010/main" val="25691796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State of Engagement for Albemarle County Public Schools</a:t>
            </a:r>
          </a:p>
        </p:txBody>
      </p:sp>
      <p:sp>
        <p:nvSpPr>
          <p:cNvPr id="28" name="Footer Placeholder 2">
            <a:extLst>
              <a:ext uri="{FF2B5EF4-FFF2-40B4-BE49-F238E27FC236}">
                <a16:creationId xmlns:a16="http://schemas.microsoft.com/office/drawing/2014/main" id="{4A04CC10-60CE-1740-9BA6-E67AF4C355AC}"/>
              </a:ext>
            </a:extLst>
          </p:cNvPr>
          <p:cNvSpPr>
            <a:spLocks noGrp="1"/>
          </p:cNvSpPr>
          <p:nvPr>
            <p:ph type="ftr" sz="quarter" idx="10"/>
          </p:nvPr>
        </p:nvSpPr>
        <p:spPr/>
        <p:txBody>
          <a:bodyPr/>
          <a:lstStyle/>
          <a:p>
            <a:pPr lvl="0"/>
            <a:r>
              <a:rPr lang="en-US" noProof="0" dirty="0"/>
              <a:t>Note: Percentiles are based on Gallup’s Q</a:t>
            </a:r>
            <a:r>
              <a:rPr lang="en-US" baseline="30000" noProof="0" dirty="0"/>
              <a:t>12</a:t>
            </a:r>
            <a:r>
              <a:rPr lang="en-US" noProof="0" dirty="0"/>
              <a:t> Education - Kindergarten Through 12</a:t>
            </a:r>
            <a:r>
              <a:rPr lang="en-US" baseline="30000" noProof="0" dirty="0"/>
              <a:t>th</a:t>
            </a:r>
            <a:r>
              <a:rPr lang="en-US" noProof="0" dirty="0"/>
              <a:t> Grade Organization Level Database per survey year; due to rounding, percentages may sum to 100%, +/-1</a:t>
            </a:r>
          </a:p>
        </p:txBody>
      </p:sp>
      <p:sp>
        <p:nvSpPr>
          <p:cNvPr id="3" name="Slide Number Placeholder 2"/>
          <p:cNvSpPr>
            <a:spLocks noGrp="1"/>
          </p:cNvSpPr>
          <p:nvPr>
            <p:ph type="sldNum" sz="quarter" idx="11"/>
          </p:nvPr>
        </p:nvSpPr>
        <p:spPr/>
        <p:txBody>
          <a:bodyPr/>
          <a:lstStyle/>
          <a:p>
            <a:pPr lvl="0"/>
            <a:fld id="{59E3E2AC-ACB3-5544-BE29-32D30D23532C}" type="slidenum">
              <a:rPr lang="en-US" noProof="0" smtClean="0"/>
              <a:pPr lvl="0"/>
              <a:t>5</a:t>
            </a:fld>
            <a:r>
              <a:rPr lang="en-US" noProof="0" dirty="0"/>
              <a:t> </a:t>
            </a:r>
          </a:p>
        </p:txBody>
      </p:sp>
      <p:graphicFrame>
        <p:nvGraphicFramePr>
          <p:cNvPr id="8" name="Table 7"/>
          <p:cNvGraphicFramePr>
            <a:graphicFrameLocks noGrp="1"/>
          </p:cNvGraphicFramePr>
          <p:nvPr>
            <p:extLst>
              <p:ext uri="{D42A27DB-BD31-4B8C-83A1-F6EECF244321}">
                <p14:modId xmlns:p14="http://schemas.microsoft.com/office/powerpoint/2010/main" val="4072363144"/>
              </p:ext>
            </p:extLst>
          </p:nvPr>
        </p:nvGraphicFramePr>
        <p:xfrm>
          <a:off x="3504551" y="1411683"/>
          <a:ext cx="5011356" cy="1621228"/>
        </p:xfrm>
        <a:graphic>
          <a:graphicData uri="http://schemas.openxmlformats.org/drawingml/2006/table">
            <a:tbl>
              <a:tblPr firstRow="1" bandRow="1">
                <a:tableStyleId>{912C8C85-51F0-491E-9774-3900AFEF0FD7}</a:tableStyleId>
              </a:tblPr>
              <a:tblGrid>
                <a:gridCol w="2505678">
                  <a:extLst>
                    <a:ext uri="{9D8B030D-6E8A-4147-A177-3AD203B41FA5}">
                      <a16:colId xmlns:a16="http://schemas.microsoft.com/office/drawing/2014/main" val="20000"/>
                    </a:ext>
                  </a:extLst>
                </a:gridCol>
                <a:gridCol w="2505678">
                  <a:extLst>
                    <a:ext uri="{9D8B030D-6E8A-4147-A177-3AD203B41FA5}">
                      <a16:colId xmlns:a16="http://schemas.microsoft.com/office/drawing/2014/main" val="20002"/>
                    </a:ext>
                  </a:extLst>
                </a:gridCol>
              </a:tblGrid>
              <a:tr h="289815">
                <a:tc gridSpan="2">
                  <a:txBody>
                    <a:bodyPr/>
                    <a:lstStyle/>
                    <a:p>
                      <a:r>
                        <a:rPr lang="en-US" sz="900" b="1" spc="100" dirty="0">
                          <a:solidFill>
                            <a:schemeClr val="tx1"/>
                          </a:solidFill>
                          <a:latin typeface="+mn-lt"/>
                          <a:cs typeface="+mn-cs"/>
                        </a:rPr>
                        <a:t>GRANDMEAN</a:t>
                      </a:r>
                      <a:endParaRPr lang="en-US" sz="900" b="1" spc="100" dirty="0">
                        <a:solidFill>
                          <a:schemeClr val="tx1"/>
                        </a:solidFill>
                        <a:latin typeface="+mn-lt"/>
                        <a:cs typeface="Aria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lumMod val="95000"/>
                      </a:schemeClr>
                    </a:solidFill>
                  </a:tcPr>
                </a:tc>
                <a:tc hMerge="1">
                  <a:txBody>
                    <a:bodyPr/>
                    <a:lstStyle/>
                    <a:p>
                      <a:endParaRPr lang="en-US"/>
                    </a:p>
                  </a:txBody>
                  <a:tcPr>
                    <a:lnL w="6350" cap="flat" cmpd="sng" algn="ctr">
                      <a:solidFill>
                        <a:schemeClr val="accent2"/>
                      </a:solidFill>
                      <a:prstDash val="solid"/>
                      <a:round/>
                      <a:headEnd type="none" w="med" len="med"/>
                      <a:tailEnd type="none" w="med" len="med"/>
                    </a:lnL>
                  </a:tcPr>
                </a:tc>
                <a:extLst>
                  <a:ext uri="{0D108BD9-81ED-4DB2-BD59-A6C34878D82A}">
                    <a16:rowId xmlns:a16="http://schemas.microsoft.com/office/drawing/2014/main" val="10000"/>
                  </a:ext>
                </a:extLst>
              </a:tr>
              <a:tr h="32604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kern="1200" dirty="0">
                          <a:solidFill>
                            <a:schemeClr val="tx2"/>
                          </a:solidFill>
                          <a:latin typeface="+mn-lt"/>
                          <a:ea typeface="+mn-ea"/>
                          <a:cs typeface="Arial"/>
                        </a:rPr>
                        <a:t>2022</a:t>
                      </a:r>
                    </a:p>
                  </a:txBody>
                  <a:tcPr anchor="ctr">
                    <a:lnL w="12700" cap="flat" cmpd="sng" algn="ctr">
                      <a:solidFill>
                        <a:schemeClr val="accent3"/>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algn="ctr"/>
                      <a:r>
                        <a:rPr lang="en-US" sz="1000" b="1" kern="1200" dirty="0">
                          <a:solidFill>
                            <a:schemeClr val="tx2"/>
                          </a:solidFill>
                          <a:latin typeface="+mn-lt"/>
                          <a:ea typeface="+mn-ea"/>
                          <a:cs typeface="Arial"/>
                        </a:rPr>
                        <a:t>2023</a:t>
                      </a:r>
                    </a:p>
                  </a:txBody>
                  <a:tcPr anchor="ctr">
                    <a:lnL w="635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26041">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200" b="0" dirty="0">
                        <a:solidFill>
                          <a:schemeClr val="tx2"/>
                        </a:solidFill>
                        <a:latin typeface="+mn-lt"/>
                        <a:cs typeface="Aria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200" b="0" dirty="0">
                        <a:solidFill>
                          <a:schemeClr val="accent4">
                            <a:lumMod val="40000"/>
                            <a:lumOff val="60000"/>
                          </a:schemeClr>
                        </a:solidFill>
                        <a:latin typeface="+mn-lt"/>
                        <a:cs typeface="Arial"/>
                      </a:endParaRPr>
                    </a:p>
                  </a:txBody>
                  <a:tcPr anchor="ctr">
                    <a:lnL w="6350" cap="flat" cmpd="sng" algn="ctr">
                      <a:solidFill>
                        <a:schemeClr val="accent2"/>
                      </a:solidFill>
                      <a:prstDash val="solid"/>
                      <a:round/>
                      <a:headEnd type="none" w="med" len="med"/>
                      <a:tailEnd type="none" w="med" len="med"/>
                    </a:lnL>
                    <a:lnT w="6350" cap="flat" cmpd="sng" algn="ctr">
                      <a:solidFill>
                        <a:schemeClr val="accent2"/>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679331">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0" dirty="0">
                        <a:solidFill>
                          <a:schemeClr val="accent4">
                            <a:lumMod val="40000"/>
                            <a:lumOff val="60000"/>
                          </a:schemeClr>
                        </a:solidFill>
                        <a:latin typeface="+mn-lt"/>
                        <a:cs typeface="Aria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0" dirty="0">
                        <a:solidFill>
                          <a:schemeClr val="accent4">
                            <a:lumMod val="40000"/>
                            <a:lumOff val="60000"/>
                          </a:schemeClr>
                        </a:solidFill>
                        <a:latin typeface="+mn-lt"/>
                        <a:cs typeface="Arial"/>
                      </a:endParaRPr>
                    </a:p>
                  </a:txBody>
                  <a:tcPr anchor="ctr">
                    <a:lnL w="6350" cap="flat" cmpd="sng" algn="ctr">
                      <a:solidFill>
                        <a:schemeClr val="accent2"/>
                      </a:solidFill>
                      <a:prstDash val="solid"/>
                      <a:round/>
                      <a:headEnd type="none" w="med" len="med"/>
                      <a:tailEnd type="none" w="med" len="med"/>
                    </a:lnL>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graphicFrame>
        <p:nvGraphicFramePr>
          <p:cNvPr id="9" name="Chart 8"/>
          <p:cNvGraphicFramePr/>
          <p:nvPr>
            <p:extLst>
              <p:ext uri="{D42A27DB-BD31-4B8C-83A1-F6EECF244321}">
                <p14:modId xmlns:p14="http://schemas.microsoft.com/office/powerpoint/2010/main" val="149406557"/>
              </p:ext>
            </p:extLst>
          </p:nvPr>
        </p:nvGraphicFramePr>
        <p:xfrm>
          <a:off x="3735517" y="2110190"/>
          <a:ext cx="1887880" cy="159865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p:cNvGraphicFramePr/>
          <p:nvPr>
            <p:extLst>
              <p:ext uri="{D42A27DB-BD31-4B8C-83A1-F6EECF244321}">
                <p14:modId xmlns:p14="http://schemas.microsoft.com/office/powerpoint/2010/main" val="2604329979"/>
              </p:ext>
            </p:extLst>
          </p:nvPr>
        </p:nvGraphicFramePr>
        <p:xfrm>
          <a:off x="6387800" y="2098167"/>
          <a:ext cx="1887880" cy="159865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1735394142"/>
              </p:ext>
            </p:extLst>
          </p:nvPr>
        </p:nvGraphicFramePr>
        <p:xfrm>
          <a:off x="8648942" y="1411683"/>
          <a:ext cx="3279409" cy="4450361"/>
        </p:xfrm>
        <a:graphic>
          <a:graphicData uri="http://schemas.openxmlformats.org/drawingml/2006/table">
            <a:tbl>
              <a:tblPr firstRow="1" bandRow="1">
                <a:tableStyleId>{912C8C85-51F0-491E-9774-3900AFEF0FD7}</a:tableStyleId>
              </a:tblPr>
              <a:tblGrid>
                <a:gridCol w="513506">
                  <a:extLst>
                    <a:ext uri="{9D8B030D-6E8A-4147-A177-3AD203B41FA5}">
                      <a16:colId xmlns:a16="http://schemas.microsoft.com/office/drawing/2014/main" val="20000"/>
                    </a:ext>
                  </a:extLst>
                </a:gridCol>
                <a:gridCol w="902950">
                  <a:extLst>
                    <a:ext uri="{9D8B030D-6E8A-4147-A177-3AD203B41FA5}">
                      <a16:colId xmlns:a16="http://schemas.microsoft.com/office/drawing/2014/main" val="20001"/>
                    </a:ext>
                  </a:extLst>
                </a:gridCol>
                <a:gridCol w="902950">
                  <a:extLst>
                    <a:ext uri="{9D8B030D-6E8A-4147-A177-3AD203B41FA5}">
                      <a16:colId xmlns:a16="http://schemas.microsoft.com/office/drawing/2014/main" val="20002"/>
                    </a:ext>
                  </a:extLst>
                </a:gridCol>
                <a:gridCol w="960003">
                  <a:extLst>
                    <a:ext uri="{9D8B030D-6E8A-4147-A177-3AD203B41FA5}">
                      <a16:colId xmlns:a16="http://schemas.microsoft.com/office/drawing/2014/main" val="20003"/>
                    </a:ext>
                  </a:extLst>
                </a:gridCol>
              </a:tblGrid>
              <a:tr h="244121">
                <a:tc gridSpan="4">
                  <a:txBody>
                    <a:bodyPr/>
                    <a:lstStyle/>
                    <a:p>
                      <a:r>
                        <a:rPr lang="en-US" sz="900" spc="100" dirty="0">
                          <a:solidFill>
                            <a:schemeClr val="tx1"/>
                          </a:solidFill>
                        </a:rPr>
                        <a:t>ELEMENT</a:t>
                      </a:r>
                      <a:r>
                        <a:rPr lang="en-US" sz="900" spc="100" baseline="0" dirty="0">
                          <a:solidFill>
                            <a:schemeClr val="tx1"/>
                          </a:solidFill>
                        </a:rPr>
                        <a:t> PERCENTILES</a:t>
                      </a:r>
                      <a:endParaRPr lang="en-US" sz="900" b="1" spc="100" dirty="0">
                        <a:solidFill>
                          <a:schemeClr val="tx1"/>
                        </a:solidFill>
                        <a:latin typeface="+mn-lt"/>
                        <a:cs typeface="Aria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lumMod val="95000"/>
                      </a:schemeClr>
                    </a:solidFill>
                  </a:tcPr>
                </a:tc>
                <a:tc hMerge="1">
                  <a:txBody>
                    <a:bodyPr/>
                    <a:lstStyle/>
                    <a:p>
                      <a:endParaRPr lang="en-US"/>
                    </a:p>
                  </a:txBody>
                  <a:tcPr/>
                </a:tc>
                <a:tc hMerge="1">
                  <a:txBody>
                    <a:bodyPr/>
                    <a:lstStyle/>
                    <a:p>
                      <a:endParaRPr lang="en-US" sz="12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hMerge="1">
                  <a:txBody>
                    <a:bodyPr/>
                    <a:lstStyle/>
                    <a:p>
                      <a:endParaRPr lang="en-US"/>
                    </a:p>
                  </a:txBody>
                  <a:tcPr/>
                </a:tc>
                <a:extLst>
                  <a:ext uri="{0D108BD9-81ED-4DB2-BD59-A6C34878D82A}">
                    <a16:rowId xmlns:a16="http://schemas.microsoft.com/office/drawing/2014/main" val="10000"/>
                  </a:ext>
                </a:extLst>
              </a:tr>
              <a:tr h="222759">
                <a:tc>
                  <a:txBody>
                    <a:bodyPr/>
                    <a:lstStyle/>
                    <a:p>
                      <a:pPr algn="ctr"/>
                      <a:endParaRPr lang="en-US" sz="1000" b="1" dirty="0">
                        <a:solidFill>
                          <a:schemeClr val="tx2"/>
                        </a:solidFill>
                        <a:latin typeface="+mn-lt"/>
                        <a:cs typeface="Arial"/>
                      </a:endParaRPr>
                    </a:p>
                  </a:txBody>
                  <a:tcPr anchor="ctr">
                    <a:lnL w="12700" cap="flat" cmpd="sng" algn="ctr">
                      <a:solidFill>
                        <a:schemeClr val="accent3"/>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0" algn="ctr" defTabSz="914400" rtl="0" eaLnBrk="1" latinLnBrk="0" hangingPunct="1"/>
                      <a:r>
                        <a:rPr lang="en-US" sz="1000" b="0" kern="1200" dirty="0">
                          <a:solidFill>
                            <a:schemeClr val="tx2"/>
                          </a:solidFill>
                          <a:latin typeface="+mn-lt"/>
                          <a:ea typeface="+mn-ea"/>
                          <a:cs typeface="Arial"/>
                        </a:rPr>
                        <a:t>2022</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0" algn="ctr" defTabSz="914400" rtl="0" eaLnBrk="1" latinLnBrk="0" hangingPunct="1"/>
                      <a:r>
                        <a:rPr lang="en-US" sz="1000" b="1" kern="1200" dirty="0">
                          <a:solidFill>
                            <a:schemeClr val="tx2"/>
                          </a:solidFill>
                          <a:latin typeface="+mn-lt"/>
                          <a:ea typeface="+mn-ea"/>
                          <a:cs typeface="Arial"/>
                        </a:rPr>
                        <a:t>2023</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a:endParaRPr lang="en-US" sz="1000" b="1" dirty="0">
                        <a:solidFill>
                          <a:schemeClr val="tx2"/>
                        </a:solidFill>
                        <a:latin typeface="+mn-lt"/>
                        <a:cs typeface="Arial"/>
                      </a:endParaRPr>
                    </a:p>
                  </a:txBody>
                  <a:tcPr anchor="ctr">
                    <a:lnL w="635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10014"/>
                  </a:ext>
                </a:extLst>
              </a:tr>
              <a:tr h="304800">
                <a:tc>
                  <a:txBody>
                    <a:bodyPr/>
                    <a:lstStyle/>
                    <a:p>
                      <a:pPr algn="ctr"/>
                      <a:r>
                        <a:rPr lang="en-US" sz="1000" b="1" dirty="0">
                          <a:solidFill>
                            <a:schemeClr val="tx2"/>
                          </a:solidFill>
                          <a:latin typeface="+mn-lt"/>
                        </a:rPr>
                        <a:t>Q00.</a:t>
                      </a:r>
                      <a:endParaRPr lang="en-US" sz="1000" b="1" dirty="0">
                        <a:solidFill>
                          <a:schemeClr val="tx2"/>
                        </a:solidFill>
                        <a:latin typeface="+mn-lt"/>
                        <a:cs typeface="Arial"/>
                      </a:endParaRPr>
                    </a:p>
                  </a:txBody>
                  <a:tcPr anchor="ctr">
                    <a:lnL w="12700" cap="flat" cmpd="sng" algn="ctr">
                      <a:solidFill>
                        <a:schemeClr val="accent3"/>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algn="ctr" fontAlgn="b"/>
                      <a:r>
                        <a:rPr lang="en-US" sz="1200" b="0" kern="1200" baseline="0" dirty="0">
                          <a:solidFill>
                            <a:schemeClr val="tx2"/>
                          </a:solidFill>
                          <a:latin typeface="+mn-lt"/>
                          <a:ea typeface="+mn-ea"/>
                          <a:cs typeface="Arial"/>
                        </a:rPr>
                        <a:t>5</a:t>
                      </a:r>
                      <a:r>
                        <a:rPr lang="en-US" sz="1200" b="0" kern="1200" baseline="30000" dirty="0">
                          <a:solidFill>
                            <a:schemeClr val="tx2"/>
                          </a:solidFill>
                          <a:latin typeface="+mn-lt"/>
                          <a:ea typeface="+mn-ea"/>
                          <a:cs typeface="Arial"/>
                        </a:rPr>
                        <a:t>th</a:t>
                      </a:r>
                      <a:r>
                        <a:rPr lang="en-US" sz="1200" b="0" kern="1200" baseline="0" dirty="0">
                          <a:solidFill>
                            <a:schemeClr val="tx2"/>
                          </a:solidFill>
                          <a:latin typeface="+mn-lt"/>
                          <a:ea typeface="+mn-ea"/>
                          <a:cs typeface="Arial"/>
                        </a:rPr>
                        <a:t> </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algn="ctr" fontAlgn="b"/>
                      <a:r>
                        <a:rPr lang="en-US" sz="1200" b="1" i="0" u="none" strike="noStrike" dirty="0">
                          <a:solidFill>
                            <a:schemeClr val="tx2"/>
                          </a:solidFill>
                          <a:effectLst/>
                          <a:latin typeface="+mn-lt"/>
                        </a:rPr>
                        <a:t>9</a:t>
                      </a:r>
                      <a:r>
                        <a:rPr lang="en-US" sz="1200" b="1" i="0" u="none" strike="noStrike" baseline="30000" dirty="0">
                          <a:solidFill>
                            <a:schemeClr val="tx2"/>
                          </a:solidFill>
                          <a:effectLst/>
                          <a:latin typeface="+mn-lt"/>
                        </a:rPr>
                        <a:t>th</a:t>
                      </a:r>
                      <a:r>
                        <a:rPr lang="en-US" sz="1200" b="1" i="0" u="none" strike="noStrike" dirty="0">
                          <a:solidFill>
                            <a:schemeClr val="tx2"/>
                          </a:solidFill>
                          <a:effectLst/>
                          <a:latin typeface="+mn-lt"/>
                        </a:rPr>
                        <a:t> </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algn="ctr"/>
                      <a:endParaRPr lang="en-US" sz="1400" b="1" dirty="0">
                        <a:solidFill>
                          <a:schemeClr val="tx2"/>
                        </a:solidFill>
                        <a:latin typeface="+mn-lt"/>
                        <a:cs typeface="Arial"/>
                      </a:endParaRPr>
                    </a:p>
                  </a:txBody>
                  <a:tcPr anchor="ctr">
                    <a:lnL w="635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04800">
                <a:tc>
                  <a:txBody>
                    <a:bodyPr/>
                    <a:lstStyle/>
                    <a:p>
                      <a:pPr algn="ctr"/>
                      <a:r>
                        <a:rPr lang="en-US" sz="1000" b="1" dirty="0">
                          <a:solidFill>
                            <a:schemeClr val="tx2"/>
                          </a:solidFill>
                          <a:latin typeface="+mn-lt"/>
                        </a:rPr>
                        <a:t>Q12.</a:t>
                      </a:r>
                      <a:endParaRPr lang="en-US" sz="1000" b="1" dirty="0">
                        <a:solidFill>
                          <a:schemeClr val="tx2"/>
                        </a:solidFill>
                        <a:latin typeface="+mn-lt"/>
                        <a:cs typeface="Arial"/>
                      </a:endParaRPr>
                    </a:p>
                  </a:txBody>
                  <a:tcPr anchor="ctr">
                    <a:lnL w="12700" cap="flat" cmpd="sng" algn="ctr">
                      <a:solidFill>
                        <a:schemeClr val="accent3"/>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algn="ctr" fontAlgn="b"/>
                      <a:r>
                        <a:rPr lang="en-US" sz="1200" b="0" kern="1200" baseline="0" dirty="0">
                          <a:solidFill>
                            <a:schemeClr val="tx2"/>
                          </a:solidFill>
                          <a:latin typeface="+mn-lt"/>
                          <a:ea typeface="+mn-ea"/>
                          <a:cs typeface="Arial"/>
                        </a:rPr>
                        <a:t>11</a:t>
                      </a:r>
                      <a:r>
                        <a:rPr lang="en-US" sz="1200" b="0" kern="1200" baseline="30000" dirty="0">
                          <a:solidFill>
                            <a:schemeClr val="tx2"/>
                          </a:solidFill>
                          <a:latin typeface="+mn-lt"/>
                          <a:ea typeface="+mn-ea"/>
                          <a:cs typeface="Arial"/>
                        </a:rPr>
                        <a:t>th</a:t>
                      </a:r>
                      <a:r>
                        <a:rPr lang="en-US" sz="1200" b="0" kern="1200" baseline="0" dirty="0">
                          <a:solidFill>
                            <a:schemeClr val="tx2"/>
                          </a:solidFill>
                          <a:latin typeface="+mn-lt"/>
                          <a:ea typeface="+mn-ea"/>
                          <a:cs typeface="Arial"/>
                        </a:rPr>
                        <a:t> </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algn="ctr" fontAlgn="b"/>
                      <a:r>
                        <a:rPr lang="en-US" sz="1200" b="1" i="0" u="none" strike="noStrike" dirty="0">
                          <a:solidFill>
                            <a:schemeClr val="tx2"/>
                          </a:solidFill>
                          <a:effectLst/>
                          <a:latin typeface="+mn-lt"/>
                        </a:rPr>
                        <a:t>19</a:t>
                      </a:r>
                      <a:r>
                        <a:rPr lang="en-US" sz="1200" b="1" i="0" u="none" strike="noStrike" baseline="30000" dirty="0">
                          <a:solidFill>
                            <a:schemeClr val="tx2"/>
                          </a:solidFill>
                          <a:effectLst/>
                          <a:latin typeface="+mn-lt"/>
                        </a:rPr>
                        <a:t>th</a:t>
                      </a:r>
                      <a:r>
                        <a:rPr lang="en-US" sz="1200" b="1" i="0" u="none" strike="noStrike" dirty="0">
                          <a:solidFill>
                            <a:schemeClr val="tx2"/>
                          </a:solidFill>
                          <a:effectLst/>
                          <a:latin typeface="+mn-lt"/>
                        </a:rPr>
                        <a:t> </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algn="ctr"/>
                      <a:endParaRPr lang="en-US" sz="1400" b="0" dirty="0">
                        <a:solidFill>
                          <a:schemeClr val="tx2"/>
                        </a:solidFill>
                        <a:latin typeface="+mn-lt"/>
                        <a:cs typeface="Arial"/>
                      </a:endParaRPr>
                    </a:p>
                  </a:txBody>
                  <a:tcPr anchor="ctr">
                    <a:lnL w="635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04800">
                <a:tc>
                  <a:txBody>
                    <a:bodyPr/>
                    <a:lstStyle/>
                    <a:p>
                      <a:pPr algn="ctr"/>
                      <a:r>
                        <a:rPr lang="en-US" sz="1000" b="1" dirty="0">
                          <a:solidFill>
                            <a:schemeClr val="tx2"/>
                          </a:solidFill>
                          <a:latin typeface="+mn-lt"/>
                        </a:rPr>
                        <a:t>Q11.</a:t>
                      </a:r>
                      <a:endParaRPr lang="en-US" sz="1000" b="1" dirty="0">
                        <a:solidFill>
                          <a:schemeClr val="tx2"/>
                        </a:solidFill>
                        <a:latin typeface="+mn-lt"/>
                        <a:cs typeface="Arial"/>
                      </a:endParaRPr>
                    </a:p>
                  </a:txBody>
                  <a:tcPr anchor="ctr">
                    <a:lnL w="12700" cap="flat" cmpd="sng" algn="ctr">
                      <a:solidFill>
                        <a:schemeClr val="accent3"/>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algn="ctr" fontAlgn="b"/>
                      <a:r>
                        <a:rPr lang="en-US" sz="1200" b="0" kern="1200" baseline="0" dirty="0">
                          <a:solidFill>
                            <a:schemeClr val="tx2"/>
                          </a:solidFill>
                          <a:latin typeface="+mn-lt"/>
                          <a:ea typeface="+mn-ea"/>
                          <a:cs typeface="Arial"/>
                        </a:rPr>
                        <a:t>8</a:t>
                      </a:r>
                      <a:r>
                        <a:rPr lang="en-US" sz="1200" b="0" kern="1200" baseline="30000" dirty="0">
                          <a:solidFill>
                            <a:schemeClr val="tx2"/>
                          </a:solidFill>
                          <a:latin typeface="+mn-lt"/>
                          <a:ea typeface="+mn-ea"/>
                          <a:cs typeface="Arial"/>
                        </a:rPr>
                        <a:t>th</a:t>
                      </a:r>
                      <a:r>
                        <a:rPr lang="en-US" sz="1200" b="0" kern="1200" baseline="0" dirty="0">
                          <a:solidFill>
                            <a:schemeClr val="tx2"/>
                          </a:solidFill>
                          <a:latin typeface="+mn-lt"/>
                          <a:ea typeface="+mn-ea"/>
                          <a:cs typeface="Arial"/>
                        </a:rPr>
                        <a:t> </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algn="ctr" fontAlgn="b"/>
                      <a:r>
                        <a:rPr lang="en-US" sz="1200" b="1" i="0" u="none" strike="noStrike" dirty="0">
                          <a:solidFill>
                            <a:schemeClr val="tx2"/>
                          </a:solidFill>
                          <a:effectLst/>
                          <a:latin typeface="+mn-lt"/>
                        </a:rPr>
                        <a:t>14</a:t>
                      </a:r>
                      <a:r>
                        <a:rPr lang="en-US" sz="1200" b="1" i="0" u="none" strike="noStrike" baseline="30000" dirty="0">
                          <a:solidFill>
                            <a:schemeClr val="tx2"/>
                          </a:solidFill>
                          <a:effectLst/>
                          <a:latin typeface="+mn-lt"/>
                        </a:rPr>
                        <a:t>th</a:t>
                      </a:r>
                      <a:r>
                        <a:rPr lang="en-US" sz="1200" b="1" i="0" u="none" strike="noStrike" dirty="0">
                          <a:solidFill>
                            <a:schemeClr val="tx2"/>
                          </a:solidFill>
                          <a:effectLst/>
                          <a:latin typeface="+mn-lt"/>
                        </a:rPr>
                        <a:t> </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algn="ctr"/>
                      <a:endParaRPr lang="en-US" sz="1400" b="0" dirty="0">
                        <a:solidFill>
                          <a:schemeClr val="tx2"/>
                        </a:solidFill>
                        <a:latin typeface="+mn-lt"/>
                        <a:cs typeface="Arial"/>
                      </a:endParaRPr>
                    </a:p>
                  </a:txBody>
                  <a:tcPr anchor="ctr">
                    <a:lnL w="635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04800">
                <a:tc>
                  <a:txBody>
                    <a:bodyPr/>
                    <a:lstStyle/>
                    <a:p>
                      <a:pPr algn="ctr"/>
                      <a:r>
                        <a:rPr lang="en-US" sz="1000" b="1" dirty="0">
                          <a:solidFill>
                            <a:schemeClr val="tx2"/>
                          </a:solidFill>
                          <a:latin typeface="+mn-lt"/>
                        </a:rPr>
                        <a:t>Q10.</a:t>
                      </a:r>
                      <a:endParaRPr lang="en-US" sz="1000" b="1" dirty="0">
                        <a:solidFill>
                          <a:schemeClr val="tx2"/>
                        </a:solidFill>
                        <a:latin typeface="+mn-lt"/>
                        <a:cs typeface="Arial"/>
                      </a:endParaRPr>
                    </a:p>
                  </a:txBody>
                  <a:tcPr anchor="ctr">
                    <a:lnL w="12700" cap="flat" cmpd="sng" algn="ctr">
                      <a:solidFill>
                        <a:schemeClr val="accent3"/>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algn="ctr" fontAlgn="b"/>
                      <a:r>
                        <a:rPr lang="en-US" sz="1200" b="0" kern="1200" baseline="0" dirty="0">
                          <a:solidFill>
                            <a:schemeClr val="tx2"/>
                          </a:solidFill>
                          <a:latin typeface="+mn-lt"/>
                          <a:ea typeface="+mn-ea"/>
                          <a:cs typeface="Arial"/>
                        </a:rPr>
                        <a:t>18</a:t>
                      </a:r>
                      <a:r>
                        <a:rPr lang="en-US" sz="1200" b="0" kern="1200" baseline="30000" dirty="0">
                          <a:solidFill>
                            <a:schemeClr val="tx2"/>
                          </a:solidFill>
                          <a:latin typeface="+mn-lt"/>
                          <a:ea typeface="+mn-ea"/>
                          <a:cs typeface="Arial"/>
                        </a:rPr>
                        <a:t>th</a:t>
                      </a:r>
                      <a:r>
                        <a:rPr lang="en-US" sz="1200" b="0" kern="1200" baseline="0" dirty="0">
                          <a:solidFill>
                            <a:schemeClr val="tx2"/>
                          </a:solidFill>
                          <a:latin typeface="+mn-lt"/>
                          <a:ea typeface="+mn-ea"/>
                          <a:cs typeface="Arial"/>
                        </a:rPr>
                        <a:t> </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algn="ctr" fontAlgn="b"/>
                      <a:r>
                        <a:rPr lang="en-US" sz="1200" b="1" i="0" u="none" strike="noStrike" dirty="0">
                          <a:solidFill>
                            <a:schemeClr val="tx2"/>
                          </a:solidFill>
                          <a:effectLst/>
                          <a:latin typeface="+mn-lt"/>
                        </a:rPr>
                        <a:t>24</a:t>
                      </a:r>
                      <a:r>
                        <a:rPr lang="en-US" sz="1200" b="1" i="0" u="none" strike="noStrike" baseline="30000" dirty="0">
                          <a:solidFill>
                            <a:schemeClr val="tx2"/>
                          </a:solidFill>
                          <a:effectLst/>
                          <a:latin typeface="+mn-lt"/>
                        </a:rPr>
                        <a:t>th</a:t>
                      </a:r>
                      <a:r>
                        <a:rPr lang="en-US" sz="1200" b="1" i="0" u="none" strike="noStrike" dirty="0">
                          <a:solidFill>
                            <a:schemeClr val="tx2"/>
                          </a:solidFill>
                          <a:effectLst/>
                          <a:latin typeface="+mn-lt"/>
                        </a:rPr>
                        <a:t> </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algn="ctr"/>
                      <a:endParaRPr lang="en-US" sz="1400" b="0" dirty="0">
                        <a:solidFill>
                          <a:schemeClr val="tx2"/>
                        </a:solidFill>
                        <a:latin typeface="+mn-lt"/>
                        <a:cs typeface="Arial"/>
                      </a:endParaRPr>
                    </a:p>
                  </a:txBody>
                  <a:tcPr anchor="ctr">
                    <a:lnL w="635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304800">
                <a:tc>
                  <a:txBody>
                    <a:bodyPr/>
                    <a:lstStyle/>
                    <a:p>
                      <a:pPr algn="ctr"/>
                      <a:r>
                        <a:rPr lang="en-US" sz="1000" b="1" dirty="0">
                          <a:solidFill>
                            <a:schemeClr val="tx2"/>
                          </a:solidFill>
                          <a:latin typeface="+mn-lt"/>
                        </a:rPr>
                        <a:t>Q09.</a:t>
                      </a:r>
                      <a:endParaRPr lang="en-US" sz="1000" b="1" dirty="0">
                        <a:solidFill>
                          <a:schemeClr val="tx2"/>
                        </a:solidFill>
                        <a:latin typeface="+mn-lt"/>
                        <a:cs typeface="Arial"/>
                      </a:endParaRPr>
                    </a:p>
                  </a:txBody>
                  <a:tcPr anchor="ctr">
                    <a:lnL w="12700" cap="flat" cmpd="sng" algn="ctr">
                      <a:solidFill>
                        <a:schemeClr val="accent3"/>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algn="ctr" fontAlgn="b"/>
                      <a:r>
                        <a:rPr lang="en-US" sz="1200" b="0" kern="1200" baseline="0" dirty="0">
                          <a:solidFill>
                            <a:schemeClr val="tx2"/>
                          </a:solidFill>
                          <a:latin typeface="+mn-lt"/>
                          <a:ea typeface="+mn-ea"/>
                          <a:cs typeface="Arial"/>
                        </a:rPr>
                        <a:t>21</a:t>
                      </a:r>
                      <a:r>
                        <a:rPr lang="en-US" sz="1200" b="0" kern="1200" baseline="30000" dirty="0">
                          <a:solidFill>
                            <a:schemeClr val="tx2"/>
                          </a:solidFill>
                          <a:latin typeface="+mn-lt"/>
                          <a:ea typeface="+mn-ea"/>
                          <a:cs typeface="Arial"/>
                        </a:rPr>
                        <a:t>st</a:t>
                      </a:r>
                      <a:r>
                        <a:rPr lang="en-US" sz="1200" b="0" kern="1200" baseline="0" dirty="0">
                          <a:solidFill>
                            <a:schemeClr val="tx2"/>
                          </a:solidFill>
                          <a:latin typeface="+mn-lt"/>
                          <a:ea typeface="+mn-ea"/>
                          <a:cs typeface="Arial"/>
                        </a:rPr>
                        <a:t> </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algn="ctr" fontAlgn="b"/>
                      <a:r>
                        <a:rPr lang="en-US" sz="1200" b="1" i="0" u="none" strike="noStrike" dirty="0">
                          <a:solidFill>
                            <a:schemeClr val="tx2"/>
                          </a:solidFill>
                          <a:effectLst/>
                          <a:latin typeface="+mn-lt"/>
                        </a:rPr>
                        <a:t>29</a:t>
                      </a:r>
                      <a:r>
                        <a:rPr lang="en-US" sz="1200" b="1" i="0" u="none" strike="noStrike" baseline="30000" dirty="0">
                          <a:solidFill>
                            <a:schemeClr val="tx2"/>
                          </a:solidFill>
                          <a:effectLst/>
                          <a:latin typeface="+mn-lt"/>
                        </a:rPr>
                        <a:t>th</a:t>
                      </a:r>
                      <a:r>
                        <a:rPr lang="en-US" sz="1200" b="1" i="0" u="none" strike="noStrike" dirty="0">
                          <a:solidFill>
                            <a:schemeClr val="tx2"/>
                          </a:solidFill>
                          <a:effectLst/>
                          <a:latin typeface="+mn-lt"/>
                        </a:rPr>
                        <a:t> </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algn="ctr"/>
                      <a:endParaRPr lang="en-US" sz="1400" b="0" dirty="0">
                        <a:solidFill>
                          <a:schemeClr val="tx2"/>
                        </a:solidFill>
                        <a:latin typeface="+mn-lt"/>
                        <a:cs typeface="Arial"/>
                      </a:endParaRPr>
                    </a:p>
                  </a:txBody>
                  <a:tcPr anchor="ctr">
                    <a:lnL w="635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304800">
                <a:tc>
                  <a:txBody>
                    <a:bodyPr/>
                    <a:lstStyle/>
                    <a:p>
                      <a:pPr algn="ctr"/>
                      <a:r>
                        <a:rPr lang="en-US" sz="1000" b="1" dirty="0">
                          <a:solidFill>
                            <a:schemeClr val="tx2"/>
                          </a:solidFill>
                          <a:latin typeface="+mn-lt"/>
                        </a:rPr>
                        <a:t>Q08.</a:t>
                      </a:r>
                      <a:endParaRPr lang="en-US" sz="1000" b="1" dirty="0">
                        <a:solidFill>
                          <a:schemeClr val="tx2"/>
                        </a:solidFill>
                        <a:latin typeface="+mn-lt"/>
                        <a:cs typeface="Arial"/>
                      </a:endParaRPr>
                    </a:p>
                  </a:txBody>
                  <a:tcPr anchor="ctr">
                    <a:lnL w="12700" cap="flat" cmpd="sng" algn="ctr">
                      <a:solidFill>
                        <a:schemeClr val="accent3"/>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algn="ctr" fontAlgn="b"/>
                      <a:r>
                        <a:rPr lang="en-US" sz="1200" b="0" kern="1200" baseline="0" dirty="0">
                          <a:solidFill>
                            <a:schemeClr val="tx2"/>
                          </a:solidFill>
                          <a:latin typeface="+mn-lt"/>
                          <a:ea typeface="+mn-ea"/>
                          <a:cs typeface="Arial"/>
                        </a:rPr>
                        <a:t>11</a:t>
                      </a:r>
                      <a:r>
                        <a:rPr lang="en-US" sz="1200" b="0" kern="1200" baseline="30000" dirty="0">
                          <a:solidFill>
                            <a:schemeClr val="tx2"/>
                          </a:solidFill>
                          <a:latin typeface="+mn-lt"/>
                          <a:ea typeface="+mn-ea"/>
                          <a:cs typeface="Arial"/>
                        </a:rPr>
                        <a:t>th</a:t>
                      </a:r>
                      <a:r>
                        <a:rPr lang="en-US" sz="1200" b="0" kern="1200" baseline="0" dirty="0">
                          <a:solidFill>
                            <a:schemeClr val="tx2"/>
                          </a:solidFill>
                          <a:latin typeface="+mn-lt"/>
                          <a:ea typeface="+mn-ea"/>
                          <a:cs typeface="Arial"/>
                        </a:rPr>
                        <a:t> </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algn="ctr" fontAlgn="b"/>
                      <a:r>
                        <a:rPr lang="en-US" sz="1200" b="1" i="0" u="none" strike="noStrike" dirty="0">
                          <a:solidFill>
                            <a:schemeClr val="tx2"/>
                          </a:solidFill>
                          <a:effectLst/>
                          <a:latin typeface="+mn-lt"/>
                        </a:rPr>
                        <a:t>15</a:t>
                      </a:r>
                      <a:r>
                        <a:rPr lang="en-US" sz="1200" b="1" i="0" u="none" strike="noStrike" baseline="30000" dirty="0">
                          <a:solidFill>
                            <a:schemeClr val="tx2"/>
                          </a:solidFill>
                          <a:effectLst/>
                          <a:latin typeface="+mn-lt"/>
                        </a:rPr>
                        <a:t>th</a:t>
                      </a:r>
                      <a:r>
                        <a:rPr lang="en-US" sz="1200" b="1" i="0" u="none" strike="noStrike" dirty="0">
                          <a:solidFill>
                            <a:schemeClr val="tx2"/>
                          </a:solidFill>
                          <a:effectLst/>
                          <a:latin typeface="+mn-lt"/>
                        </a:rPr>
                        <a:t> </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algn="ctr"/>
                      <a:endParaRPr lang="en-US" sz="1400" b="0" dirty="0">
                        <a:solidFill>
                          <a:schemeClr val="tx2"/>
                        </a:solidFill>
                        <a:latin typeface="+mn-lt"/>
                        <a:cs typeface="Arial"/>
                      </a:endParaRPr>
                    </a:p>
                  </a:txBody>
                  <a:tcPr anchor="ctr">
                    <a:lnL w="635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304800">
                <a:tc>
                  <a:txBody>
                    <a:bodyPr/>
                    <a:lstStyle/>
                    <a:p>
                      <a:pPr algn="ctr"/>
                      <a:r>
                        <a:rPr lang="en-US" sz="1000" b="1" dirty="0">
                          <a:solidFill>
                            <a:schemeClr val="tx2"/>
                          </a:solidFill>
                          <a:latin typeface="+mn-lt"/>
                        </a:rPr>
                        <a:t>Q07.</a:t>
                      </a:r>
                      <a:endParaRPr lang="en-US" sz="1000" b="1" dirty="0">
                        <a:solidFill>
                          <a:schemeClr val="tx2"/>
                        </a:solidFill>
                        <a:latin typeface="+mn-lt"/>
                        <a:cs typeface="Arial"/>
                      </a:endParaRPr>
                    </a:p>
                  </a:txBody>
                  <a:tcPr anchor="ctr">
                    <a:lnL w="12700" cap="flat" cmpd="sng" algn="ctr">
                      <a:solidFill>
                        <a:schemeClr val="accent3"/>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algn="ctr" fontAlgn="b"/>
                      <a:r>
                        <a:rPr lang="en-US" sz="1200" b="0" kern="1200" baseline="0" dirty="0">
                          <a:solidFill>
                            <a:schemeClr val="tx2"/>
                          </a:solidFill>
                          <a:latin typeface="+mn-lt"/>
                          <a:ea typeface="+mn-ea"/>
                          <a:cs typeface="Arial"/>
                        </a:rPr>
                        <a:t>18</a:t>
                      </a:r>
                      <a:r>
                        <a:rPr lang="en-US" sz="1200" b="0" kern="1200" baseline="30000" dirty="0">
                          <a:solidFill>
                            <a:schemeClr val="tx2"/>
                          </a:solidFill>
                          <a:latin typeface="+mn-lt"/>
                          <a:ea typeface="+mn-ea"/>
                          <a:cs typeface="Arial"/>
                        </a:rPr>
                        <a:t>th</a:t>
                      </a:r>
                      <a:r>
                        <a:rPr lang="en-US" sz="1200" b="0" kern="1200" baseline="0" dirty="0">
                          <a:solidFill>
                            <a:schemeClr val="tx2"/>
                          </a:solidFill>
                          <a:latin typeface="+mn-lt"/>
                          <a:ea typeface="+mn-ea"/>
                          <a:cs typeface="Arial"/>
                        </a:rPr>
                        <a:t> </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algn="ctr" fontAlgn="b"/>
                      <a:r>
                        <a:rPr lang="en-US" sz="1200" b="1" i="0" u="none" strike="noStrike" dirty="0">
                          <a:solidFill>
                            <a:schemeClr val="tx2"/>
                          </a:solidFill>
                          <a:effectLst/>
                          <a:latin typeface="+mn-lt"/>
                        </a:rPr>
                        <a:t>25</a:t>
                      </a:r>
                      <a:r>
                        <a:rPr lang="en-US" sz="1200" b="1" i="0" u="none" strike="noStrike" baseline="30000" dirty="0">
                          <a:solidFill>
                            <a:schemeClr val="tx2"/>
                          </a:solidFill>
                          <a:effectLst/>
                          <a:latin typeface="+mn-lt"/>
                        </a:rPr>
                        <a:t>th</a:t>
                      </a:r>
                      <a:r>
                        <a:rPr lang="en-US" sz="1200" b="1" i="0" u="none" strike="noStrike" dirty="0">
                          <a:solidFill>
                            <a:schemeClr val="tx2"/>
                          </a:solidFill>
                          <a:effectLst/>
                          <a:latin typeface="+mn-lt"/>
                        </a:rPr>
                        <a:t> </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algn="ctr"/>
                      <a:endParaRPr lang="en-US" sz="1400" b="0" dirty="0">
                        <a:solidFill>
                          <a:schemeClr val="tx2"/>
                        </a:solidFill>
                        <a:latin typeface="+mn-lt"/>
                        <a:cs typeface="Arial"/>
                      </a:endParaRPr>
                    </a:p>
                  </a:txBody>
                  <a:tcPr anchor="ctr">
                    <a:lnL w="635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304800">
                <a:tc>
                  <a:txBody>
                    <a:bodyPr/>
                    <a:lstStyle/>
                    <a:p>
                      <a:pPr algn="ctr"/>
                      <a:r>
                        <a:rPr lang="en-US" sz="1000" b="1" dirty="0">
                          <a:solidFill>
                            <a:schemeClr val="tx2"/>
                          </a:solidFill>
                          <a:latin typeface="+mn-lt"/>
                        </a:rPr>
                        <a:t>Q06.</a:t>
                      </a:r>
                      <a:endParaRPr lang="en-US" sz="1000" b="1" dirty="0">
                        <a:solidFill>
                          <a:schemeClr val="tx2"/>
                        </a:solidFill>
                        <a:latin typeface="+mn-lt"/>
                        <a:cs typeface="Arial"/>
                      </a:endParaRPr>
                    </a:p>
                  </a:txBody>
                  <a:tcPr anchor="ctr">
                    <a:lnL w="12700" cap="flat" cmpd="sng" algn="ctr">
                      <a:solidFill>
                        <a:schemeClr val="accent3"/>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algn="ctr" fontAlgn="b"/>
                      <a:r>
                        <a:rPr lang="en-US" sz="1200" b="0" kern="1200" baseline="0" dirty="0">
                          <a:solidFill>
                            <a:schemeClr val="tx2"/>
                          </a:solidFill>
                          <a:latin typeface="+mn-lt"/>
                          <a:ea typeface="+mn-ea"/>
                          <a:cs typeface="Arial"/>
                        </a:rPr>
                        <a:t>15</a:t>
                      </a:r>
                      <a:r>
                        <a:rPr lang="en-US" sz="1200" b="0" kern="1200" baseline="30000" dirty="0">
                          <a:solidFill>
                            <a:schemeClr val="tx2"/>
                          </a:solidFill>
                          <a:latin typeface="+mn-lt"/>
                          <a:ea typeface="+mn-ea"/>
                          <a:cs typeface="Arial"/>
                        </a:rPr>
                        <a:t>th</a:t>
                      </a:r>
                      <a:r>
                        <a:rPr lang="en-US" sz="1200" b="0" kern="1200" baseline="0" dirty="0">
                          <a:solidFill>
                            <a:schemeClr val="tx2"/>
                          </a:solidFill>
                          <a:latin typeface="+mn-lt"/>
                          <a:ea typeface="+mn-ea"/>
                          <a:cs typeface="Arial"/>
                        </a:rPr>
                        <a:t> </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algn="ctr" fontAlgn="b"/>
                      <a:r>
                        <a:rPr lang="en-US" sz="1200" b="1" i="0" u="none" strike="noStrike" dirty="0">
                          <a:solidFill>
                            <a:schemeClr val="tx2"/>
                          </a:solidFill>
                          <a:effectLst/>
                          <a:latin typeface="+mn-lt"/>
                        </a:rPr>
                        <a:t>19</a:t>
                      </a:r>
                      <a:r>
                        <a:rPr lang="en-US" sz="1200" b="1" i="0" u="none" strike="noStrike" baseline="30000" dirty="0">
                          <a:solidFill>
                            <a:schemeClr val="tx2"/>
                          </a:solidFill>
                          <a:effectLst/>
                          <a:latin typeface="+mn-lt"/>
                        </a:rPr>
                        <a:t>th</a:t>
                      </a:r>
                      <a:r>
                        <a:rPr lang="en-US" sz="1200" b="1" i="0" u="none" strike="noStrike" dirty="0">
                          <a:solidFill>
                            <a:schemeClr val="tx2"/>
                          </a:solidFill>
                          <a:effectLst/>
                          <a:latin typeface="+mn-lt"/>
                        </a:rPr>
                        <a:t> </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algn="ctr"/>
                      <a:endParaRPr lang="en-US" sz="1400" b="0" dirty="0">
                        <a:solidFill>
                          <a:schemeClr val="tx2"/>
                        </a:solidFill>
                        <a:latin typeface="+mn-lt"/>
                        <a:cs typeface="Arial"/>
                      </a:endParaRPr>
                    </a:p>
                  </a:txBody>
                  <a:tcPr anchor="ctr">
                    <a:lnL w="635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304800">
                <a:tc>
                  <a:txBody>
                    <a:bodyPr/>
                    <a:lstStyle/>
                    <a:p>
                      <a:pPr algn="ctr"/>
                      <a:r>
                        <a:rPr lang="en-US" sz="1000" b="1" dirty="0">
                          <a:solidFill>
                            <a:schemeClr val="tx2"/>
                          </a:solidFill>
                          <a:latin typeface="+mn-lt"/>
                        </a:rPr>
                        <a:t>Q05.</a:t>
                      </a:r>
                      <a:endParaRPr lang="en-US" sz="1000" b="1" dirty="0">
                        <a:solidFill>
                          <a:schemeClr val="tx2"/>
                        </a:solidFill>
                        <a:latin typeface="+mn-lt"/>
                        <a:cs typeface="Arial"/>
                      </a:endParaRPr>
                    </a:p>
                  </a:txBody>
                  <a:tcPr anchor="ctr">
                    <a:lnL w="12700" cap="flat" cmpd="sng" algn="ctr">
                      <a:solidFill>
                        <a:schemeClr val="accent3"/>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algn="ctr" fontAlgn="b"/>
                      <a:r>
                        <a:rPr lang="en-US" sz="1200" b="0" kern="1200" baseline="0" dirty="0">
                          <a:solidFill>
                            <a:schemeClr val="tx2"/>
                          </a:solidFill>
                          <a:latin typeface="+mn-lt"/>
                          <a:ea typeface="+mn-ea"/>
                          <a:cs typeface="Arial"/>
                        </a:rPr>
                        <a:t>19</a:t>
                      </a:r>
                      <a:r>
                        <a:rPr lang="en-US" sz="1200" b="0" kern="1200" baseline="30000" dirty="0">
                          <a:solidFill>
                            <a:schemeClr val="tx2"/>
                          </a:solidFill>
                          <a:latin typeface="+mn-lt"/>
                          <a:ea typeface="+mn-ea"/>
                          <a:cs typeface="Arial"/>
                        </a:rPr>
                        <a:t>th</a:t>
                      </a:r>
                      <a:r>
                        <a:rPr lang="en-US" sz="1200" b="0" kern="1200" baseline="0" dirty="0">
                          <a:solidFill>
                            <a:schemeClr val="tx2"/>
                          </a:solidFill>
                          <a:latin typeface="+mn-lt"/>
                          <a:ea typeface="+mn-ea"/>
                          <a:cs typeface="Arial"/>
                        </a:rPr>
                        <a:t> </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algn="ctr" fontAlgn="b"/>
                      <a:r>
                        <a:rPr lang="en-US" sz="1200" b="1" i="0" u="none" strike="noStrike" dirty="0">
                          <a:solidFill>
                            <a:schemeClr val="tx2"/>
                          </a:solidFill>
                          <a:effectLst/>
                          <a:latin typeface="+mn-lt"/>
                        </a:rPr>
                        <a:t>25</a:t>
                      </a:r>
                      <a:r>
                        <a:rPr lang="en-US" sz="1200" b="1" i="0" u="none" strike="noStrike" baseline="30000" dirty="0">
                          <a:solidFill>
                            <a:schemeClr val="tx2"/>
                          </a:solidFill>
                          <a:effectLst/>
                          <a:latin typeface="+mn-lt"/>
                        </a:rPr>
                        <a:t>th</a:t>
                      </a:r>
                      <a:r>
                        <a:rPr lang="en-US" sz="1200" b="1" i="0" u="none" strike="noStrike" dirty="0">
                          <a:solidFill>
                            <a:schemeClr val="tx2"/>
                          </a:solidFill>
                          <a:effectLst/>
                          <a:latin typeface="+mn-lt"/>
                        </a:rPr>
                        <a:t> </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algn="ctr"/>
                      <a:endParaRPr lang="en-US" sz="1400" b="0" dirty="0">
                        <a:solidFill>
                          <a:schemeClr val="tx2"/>
                        </a:solidFill>
                        <a:latin typeface="+mn-lt"/>
                        <a:cs typeface="Arial"/>
                      </a:endParaRPr>
                    </a:p>
                  </a:txBody>
                  <a:tcPr anchor="ctr">
                    <a:lnL w="635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304800">
                <a:tc>
                  <a:txBody>
                    <a:bodyPr/>
                    <a:lstStyle/>
                    <a:p>
                      <a:pPr algn="ctr"/>
                      <a:r>
                        <a:rPr lang="en-US" sz="1000" b="1" dirty="0">
                          <a:solidFill>
                            <a:schemeClr val="tx2"/>
                          </a:solidFill>
                          <a:latin typeface="+mn-lt"/>
                        </a:rPr>
                        <a:t>Q04.</a:t>
                      </a:r>
                      <a:endParaRPr lang="en-US" sz="1000" b="1" dirty="0">
                        <a:solidFill>
                          <a:schemeClr val="tx2"/>
                        </a:solidFill>
                        <a:latin typeface="+mn-lt"/>
                        <a:cs typeface="Arial"/>
                      </a:endParaRPr>
                    </a:p>
                  </a:txBody>
                  <a:tcPr anchor="ctr">
                    <a:lnL w="12700" cap="flat" cmpd="sng" algn="ctr">
                      <a:solidFill>
                        <a:schemeClr val="accent3"/>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algn="ctr" fontAlgn="b"/>
                      <a:r>
                        <a:rPr lang="en-US" sz="1200" b="0" kern="1200" baseline="0" dirty="0">
                          <a:solidFill>
                            <a:schemeClr val="tx2"/>
                          </a:solidFill>
                          <a:latin typeface="+mn-lt"/>
                          <a:ea typeface="+mn-ea"/>
                          <a:cs typeface="Arial"/>
                        </a:rPr>
                        <a:t>10</a:t>
                      </a:r>
                      <a:r>
                        <a:rPr lang="en-US" sz="1200" b="0" kern="1200" baseline="30000" dirty="0">
                          <a:solidFill>
                            <a:schemeClr val="tx2"/>
                          </a:solidFill>
                          <a:latin typeface="+mn-lt"/>
                          <a:ea typeface="+mn-ea"/>
                          <a:cs typeface="Arial"/>
                        </a:rPr>
                        <a:t>th</a:t>
                      </a:r>
                      <a:r>
                        <a:rPr lang="en-US" sz="1200" b="0" kern="1200" baseline="0" dirty="0">
                          <a:solidFill>
                            <a:schemeClr val="tx2"/>
                          </a:solidFill>
                          <a:latin typeface="+mn-lt"/>
                          <a:ea typeface="+mn-ea"/>
                          <a:cs typeface="Arial"/>
                        </a:rPr>
                        <a:t> </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algn="ctr" fontAlgn="b"/>
                      <a:r>
                        <a:rPr lang="en-US" sz="1200" b="1" i="0" u="none" strike="noStrike" dirty="0">
                          <a:solidFill>
                            <a:schemeClr val="tx2"/>
                          </a:solidFill>
                          <a:effectLst/>
                          <a:latin typeface="+mn-lt"/>
                        </a:rPr>
                        <a:t>16</a:t>
                      </a:r>
                      <a:r>
                        <a:rPr lang="en-US" sz="1200" b="1" i="0" u="none" strike="noStrike" baseline="30000" dirty="0">
                          <a:solidFill>
                            <a:schemeClr val="tx2"/>
                          </a:solidFill>
                          <a:effectLst/>
                          <a:latin typeface="+mn-lt"/>
                        </a:rPr>
                        <a:t>th</a:t>
                      </a:r>
                      <a:r>
                        <a:rPr lang="en-US" sz="1200" b="1" i="0" u="none" strike="noStrike" dirty="0">
                          <a:solidFill>
                            <a:schemeClr val="tx2"/>
                          </a:solidFill>
                          <a:effectLst/>
                          <a:latin typeface="+mn-lt"/>
                        </a:rPr>
                        <a:t> </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algn="ctr"/>
                      <a:endParaRPr lang="en-US" sz="1400" b="0" dirty="0">
                        <a:solidFill>
                          <a:schemeClr val="tx2"/>
                        </a:solidFill>
                        <a:latin typeface="+mn-lt"/>
                        <a:cs typeface="Arial"/>
                      </a:endParaRPr>
                    </a:p>
                  </a:txBody>
                  <a:tcPr anchor="ctr">
                    <a:lnL w="635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r h="304800">
                <a:tc>
                  <a:txBody>
                    <a:bodyPr/>
                    <a:lstStyle/>
                    <a:p>
                      <a:pPr algn="ctr"/>
                      <a:r>
                        <a:rPr lang="en-US" sz="1000" b="1" dirty="0">
                          <a:solidFill>
                            <a:schemeClr val="tx2"/>
                          </a:solidFill>
                          <a:latin typeface="+mn-lt"/>
                        </a:rPr>
                        <a:t>Q03.</a:t>
                      </a:r>
                      <a:endParaRPr lang="en-US" sz="1000" b="1" dirty="0">
                        <a:solidFill>
                          <a:schemeClr val="tx2"/>
                        </a:solidFill>
                        <a:latin typeface="+mn-lt"/>
                        <a:cs typeface="Arial"/>
                      </a:endParaRPr>
                    </a:p>
                  </a:txBody>
                  <a:tcPr anchor="ctr">
                    <a:lnL w="12700" cap="flat" cmpd="sng" algn="ctr">
                      <a:solidFill>
                        <a:schemeClr val="accent3"/>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algn="ctr" fontAlgn="b"/>
                      <a:r>
                        <a:rPr lang="en-US" sz="1200" b="0" kern="1200" baseline="0" dirty="0">
                          <a:solidFill>
                            <a:schemeClr val="tx2"/>
                          </a:solidFill>
                          <a:latin typeface="+mn-lt"/>
                          <a:ea typeface="+mn-ea"/>
                          <a:cs typeface="Arial"/>
                        </a:rPr>
                        <a:t>20</a:t>
                      </a:r>
                      <a:r>
                        <a:rPr lang="en-US" sz="1200" b="0" kern="1200" baseline="30000" dirty="0">
                          <a:solidFill>
                            <a:schemeClr val="tx2"/>
                          </a:solidFill>
                          <a:latin typeface="+mn-lt"/>
                          <a:ea typeface="+mn-ea"/>
                          <a:cs typeface="Arial"/>
                        </a:rPr>
                        <a:t>th</a:t>
                      </a:r>
                      <a:r>
                        <a:rPr lang="en-US" sz="1200" b="0" kern="1200" baseline="0" dirty="0">
                          <a:solidFill>
                            <a:schemeClr val="tx2"/>
                          </a:solidFill>
                          <a:latin typeface="+mn-lt"/>
                          <a:ea typeface="+mn-ea"/>
                          <a:cs typeface="Arial"/>
                        </a:rPr>
                        <a:t> </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algn="ctr" fontAlgn="b"/>
                      <a:r>
                        <a:rPr lang="en-US" sz="1200" b="1" i="0" u="none" strike="noStrike" dirty="0">
                          <a:solidFill>
                            <a:schemeClr val="tx2"/>
                          </a:solidFill>
                          <a:effectLst/>
                          <a:latin typeface="+mn-lt"/>
                        </a:rPr>
                        <a:t>19</a:t>
                      </a:r>
                      <a:r>
                        <a:rPr lang="en-US" sz="1200" b="1" i="0" u="none" strike="noStrike" baseline="30000" dirty="0">
                          <a:solidFill>
                            <a:schemeClr val="tx2"/>
                          </a:solidFill>
                          <a:effectLst/>
                          <a:latin typeface="+mn-lt"/>
                        </a:rPr>
                        <a:t>th</a:t>
                      </a:r>
                      <a:r>
                        <a:rPr lang="en-US" sz="1200" b="1" i="0" u="none" strike="noStrike" dirty="0">
                          <a:solidFill>
                            <a:schemeClr val="tx2"/>
                          </a:solidFill>
                          <a:effectLst/>
                          <a:latin typeface="+mn-lt"/>
                        </a:rPr>
                        <a:t> </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algn="ctr"/>
                      <a:endParaRPr lang="en-US" sz="1400" b="0" dirty="0">
                        <a:solidFill>
                          <a:schemeClr val="tx2"/>
                        </a:solidFill>
                        <a:latin typeface="+mn-lt"/>
                        <a:cs typeface="Arial"/>
                      </a:endParaRPr>
                    </a:p>
                  </a:txBody>
                  <a:tcPr anchor="ctr">
                    <a:lnL w="635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10011"/>
                  </a:ext>
                </a:extLst>
              </a:tr>
              <a:tr h="304800">
                <a:tc>
                  <a:txBody>
                    <a:bodyPr/>
                    <a:lstStyle/>
                    <a:p>
                      <a:pPr algn="ctr"/>
                      <a:r>
                        <a:rPr lang="en-US" sz="1000" b="1" dirty="0">
                          <a:solidFill>
                            <a:schemeClr val="tx2"/>
                          </a:solidFill>
                          <a:latin typeface="+mn-lt"/>
                        </a:rPr>
                        <a:t>Q02.</a:t>
                      </a:r>
                      <a:endParaRPr lang="en-US" sz="1000" b="1" dirty="0">
                        <a:solidFill>
                          <a:schemeClr val="tx2"/>
                        </a:solidFill>
                        <a:latin typeface="+mn-lt"/>
                        <a:cs typeface="Arial"/>
                      </a:endParaRPr>
                    </a:p>
                  </a:txBody>
                  <a:tcPr anchor="ctr">
                    <a:lnL w="12700" cap="flat" cmpd="sng" algn="ctr">
                      <a:solidFill>
                        <a:schemeClr val="accent3"/>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algn="ctr" fontAlgn="b"/>
                      <a:r>
                        <a:rPr lang="en-US" sz="1200" b="0" kern="1200" baseline="0" dirty="0">
                          <a:solidFill>
                            <a:schemeClr val="tx2"/>
                          </a:solidFill>
                          <a:latin typeface="+mn-lt"/>
                          <a:ea typeface="+mn-ea"/>
                          <a:cs typeface="Arial"/>
                        </a:rPr>
                        <a:t>38</a:t>
                      </a:r>
                      <a:r>
                        <a:rPr lang="en-US" sz="1200" b="0" kern="1200" baseline="30000" dirty="0">
                          <a:solidFill>
                            <a:schemeClr val="tx2"/>
                          </a:solidFill>
                          <a:latin typeface="+mn-lt"/>
                          <a:ea typeface="+mn-ea"/>
                          <a:cs typeface="Arial"/>
                        </a:rPr>
                        <a:t>th</a:t>
                      </a:r>
                      <a:r>
                        <a:rPr lang="en-US" sz="1200" b="0" kern="1200" baseline="0" dirty="0">
                          <a:solidFill>
                            <a:schemeClr val="tx2"/>
                          </a:solidFill>
                          <a:latin typeface="+mn-lt"/>
                          <a:ea typeface="+mn-ea"/>
                          <a:cs typeface="Arial"/>
                        </a:rPr>
                        <a:t> </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algn="ctr" fontAlgn="b"/>
                      <a:r>
                        <a:rPr lang="en-US" sz="1200" b="1" i="0" u="none" strike="noStrike" dirty="0">
                          <a:solidFill>
                            <a:schemeClr val="tx2"/>
                          </a:solidFill>
                          <a:effectLst/>
                          <a:latin typeface="+mn-lt"/>
                        </a:rPr>
                        <a:t>40</a:t>
                      </a:r>
                      <a:r>
                        <a:rPr lang="en-US" sz="1200" b="1" i="0" u="none" strike="noStrike" baseline="30000" dirty="0">
                          <a:solidFill>
                            <a:schemeClr val="tx2"/>
                          </a:solidFill>
                          <a:effectLst/>
                          <a:latin typeface="+mn-lt"/>
                        </a:rPr>
                        <a:t>th</a:t>
                      </a:r>
                      <a:r>
                        <a:rPr lang="en-US" sz="1200" b="1" i="0" u="none" strike="noStrike" dirty="0">
                          <a:solidFill>
                            <a:schemeClr val="tx2"/>
                          </a:solidFill>
                          <a:effectLst/>
                          <a:latin typeface="+mn-lt"/>
                        </a:rPr>
                        <a:t> </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algn="ctr"/>
                      <a:endParaRPr lang="en-US" sz="1400" b="0" dirty="0">
                        <a:solidFill>
                          <a:schemeClr val="tx2"/>
                        </a:solidFill>
                        <a:latin typeface="+mn-lt"/>
                        <a:cs typeface="Arial"/>
                      </a:endParaRPr>
                    </a:p>
                  </a:txBody>
                  <a:tcPr anchor="ctr">
                    <a:lnL w="635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10012"/>
                  </a:ext>
                </a:extLst>
              </a:tr>
              <a:tr h="304800">
                <a:tc>
                  <a:txBody>
                    <a:bodyPr/>
                    <a:lstStyle/>
                    <a:p>
                      <a:pPr algn="ctr"/>
                      <a:r>
                        <a:rPr lang="en-US" sz="1000" b="1" dirty="0">
                          <a:solidFill>
                            <a:schemeClr val="tx2"/>
                          </a:solidFill>
                          <a:latin typeface="+mn-lt"/>
                        </a:rPr>
                        <a:t>Q01.</a:t>
                      </a:r>
                      <a:endParaRPr lang="en-US" sz="1000" b="1" dirty="0">
                        <a:solidFill>
                          <a:schemeClr val="tx2"/>
                        </a:solidFill>
                        <a:latin typeface="+mn-lt"/>
                        <a:cs typeface="Arial"/>
                      </a:endParaRPr>
                    </a:p>
                  </a:txBody>
                  <a:tcPr anchor="ctr">
                    <a:lnL w="12700" cap="flat" cmpd="sng" algn="ctr">
                      <a:solidFill>
                        <a:schemeClr val="accent3"/>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algn="ctr" fontAlgn="b"/>
                      <a:r>
                        <a:rPr lang="en-US" sz="1200" b="0" kern="1200" baseline="0" dirty="0">
                          <a:solidFill>
                            <a:schemeClr val="tx2"/>
                          </a:solidFill>
                          <a:latin typeface="+mn-lt"/>
                          <a:ea typeface="+mn-ea"/>
                          <a:cs typeface="Arial"/>
                        </a:rPr>
                        <a:t>31</a:t>
                      </a:r>
                      <a:r>
                        <a:rPr lang="en-US" sz="1200" b="0" kern="1200" baseline="30000" dirty="0">
                          <a:solidFill>
                            <a:schemeClr val="tx2"/>
                          </a:solidFill>
                          <a:latin typeface="+mn-lt"/>
                          <a:ea typeface="+mn-ea"/>
                          <a:cs typeface="Arial"/>
                        </a:rPr>
                        <a:t>st</a:t>
                      </a:r>
                      <a:r>
                        <a:rPr lang="en-US" sz="1200" b="0" kern="1200" baseline="0" dirty="0">
                          <a:solidFill>
                            <a:schemeClr val="tx2"/>
                          </a:solidFill>
                          <a:latin typeface="+mn-lt"/>
                          <a:ea typeface="+mn-ea"/>
                          <a:cs typeface="Arial"/>
                        </a:rPr>
                        <a:t> </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algn="ctr" fontAlgn="b"/>
                      <a:r>
                        <a:rPr lang="en-US" sz="1200" b="1" i="0" u="none" strike="noStrike" dirty="0">
                          <a:solidFill>
                            <a:schemeClr val="tx2"/>
                          </a:solidFill>
                          <a:effectLst/>
                          <a:latin typeface="+mn-lt"/>
                        </a:rPr>
                        <a:t>32</a:t>
                      </a:r>
                      <a:r>
                        <a:rPr lang="en-US" sz="1200" b="1" i="0" u="none" strike="noStrike" baseline="30000" dirty="0">
                          <a:solidFill>
                            <a:schemeClr val="tx2"/>
                          </a:solidFill>
                          <a:effectLst/>
                          <a:latin typeface="+mn-lt"/>
                        </a:rPr>
                        <a:t>nd</a:t>
                      </a:r>
                      <a:r>
                        <a:rPr lang="en-US" sz="1200" b="1" i="0" u="none" strike="noStrike" dirty="0">
                          <a:solidFill>
                            <a:schemeClr val="tx2"/>
                          </a:solidFill>
                          <a:effectLst/>
                          <a:latin typeface="+mn-lt"/>
                        </a:rPr>
                        <a:t> </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algn="ctr"/>
                      <a:endParaRPr lang="en-US" sz="1400" b="0" dirty="0">
                        <a:solidFill>
                          <a:schemeClr val="tx2"/>
                        </a:solidFill>
                        <a:latin typeface="+mn-lt"/>
                        <a:cs typeface="Arial"/>
                      </a:endParaRPr>
                    </a:p>
                  </a:txBody>
                  <a:tcPr anchor="ctr">
                    <a:lnL w="635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10013"/>
                  </a:ext>
                </a:extLst>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2085677785"/>
              </p:ext>
            </p:extLst>
          </p:nvPr>
        </p:nvGraphicFramePr>
        <p:xfrm>
          <a:off x="3504550" y="3156037"/>
          <a:ext cx="5011356" cy="2706007"/>
        </p:xfrm>
        <a:graphic>
          <a:graphicData uri="http://schemas.openxmlformats.org/drawingml/2006/table">
            <a:tbl>
              <a:tblPr firstRow="1" bandRow="1">
                <a:tableStyleId>{912C8C85-51F0-491E-9774-3900AFEF0FD7}</a:tableStyleId>
              </a:tblPr>
              <a:tblGrid>
                <a:gridCol w="1502651">
                  <a:extLst>
                    <a:ext uri="{9D8B030D-6E8A-4147-A177-3AD203B41FA5}">
                      <a16:colId xmlns:a16="http://schemas.microsoft.com/office/drawing/2014/main" val="20000"/>
                    </a:ext>
                  </a:extLst>
                </a:gridCol>
                <a:gridCol w="1735901">
                  <a:extLst>
                    <a:ext uri="{9D8B030D-6E8A-4147-A177-3AD203B41FA5}">
                      <a16:colId xmlns:a16="http://schemas.microsoft.com/office/drawing/2014/main" val="20001"/>
                    </a:ext>
                  </a:extLst>
                </a:gridCol>
                <a:gridCol w="348372">
                  <a:extLst>
                    <a:ext uri="{9D8B030D-6E8A-4147-A177-3AD203B41FA5}">
                      <a16:colId xmlns:a16="http://schemas.microsoft.com/office/drawing/2014/main" val="20003"/>
                    </a:ext>
                  </a:extLst>
                </a:gridCol>
                <a:gridCol w="1424432">
                  <a:extLst>
                    <a:ext uri="{9D8B030D-6E8A-4147-A177-3AD203B41FA5}">
                      <a16:colId xmlns:a16="http://schemas.microsoft.com/office/drawing/2014/main" val="3202641154"/>
                    </a:ext>
                  </a:extLst>
                </a:gridCol>
              </a:tblGrid>
              <a:tr h="266632">
                <a:tc gridSpan="4">
                  <a:txBody>
                    <a:bodyPr/>
                    <a:lstStyle/>
                    <a:p>
                      <a:r>
                        <a:rPr lang="en-US" sz="900" spc="100" baseline="0" dirty="0">
                          <a:solidFill>
                            <a:schemeClr val="tx1"/>
                          </a:solidFill>
                        </a:rPr>
                        <a:t>ENGAGEMENT INDEX</a:t>
                      </a:r>
                      <a:endParaRPr lang="en-US" sz="900" b="1" spc="100" baseline="0" dirty="0">
                        <a:solidFill>
                          <a:schemeClr val="tx1"/>
                        </a:solidFill>
                        <a:latin typeface="+mn-lt"/>
                        <a:cs typeface="Aria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lumMod val="95000"/>
                      </a:schemeClr>
                    </a:solidFill>
                  </a:tcPr>
                </a:tc>
                <a:tc hMerge="1">
                  <a:txBody>
                    <a:bodyPr/>
                    <a:lstStyle/>
                    <a:p>
                      <a:endParaRPr lang="en-US"/>
                    </a:p>
                  </a:txBody>
                  <a:tcPr/>
                </a:tc>
                <a:tc hMerge="1">
                  <a:txBody>
                    <a:bodyPr/>
                    <a:lstStyle/>
                    <a:p>
                      <a:endParaRPr lang="en-US"/>
                    </a:p>
                  </a:txBody>
                  <a:tcPr>
                    <a:lnL w="6350" cap="flat" cmpd="sng" algn="ctr">
                      <a:solidFill>
                        <a:schemeClr val="accent2"/>
                      </a:solidFill>
                      <a:prstDash val="solid"/>
                      <a:round/>
                      <a:headEnd type="none" w="med" len="med"/>
                      <a:tailEnd type="none" w="med" len="med"/>
                    </a:lnL>
                  </a:tcPr>
                </a:tc>
                <a:tc hMerge="1">
                  <a:txBody>
                    <a:bodyPr/>
                    <a:lstStyle/>
                    <a:p>
                      <a:endParaRPr lang="en-US" sz="900" b="1" spc="100" baseline="0" dirty="0">
                        <a:solidFill>
                          <a:schemeClr val="tx1"/>
                        </a:solidFill>
                        <a:latin typeface="+mn-lt"/>
                        <a:cs typeface="Arial"/>
                      </a:endParaRPr>
                    </a:p>
                  </a:txBody>
                  <a:tcPr anchor="ctr">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noFill/>
                  </a:tcPr>
                </a:tc>
                <a:extLst>
                  <a:ext uri="{0D108BD9-81ED-4DB2-BD59-A6C34878D82A}">
                    <a16:rowId xmlns:a16="http://schemas.microsoft.com/office/drawing/2014/main" val="10000"/>
                  </a:ext>
                </a:extLst>
              </a:tr>
              <a:tr h="281492">
                <a:tc>
                  <a:txBody>
                    <a:bodyPr/>
                    <a:lstStyle/>
                    <a:p>
                      <a:pPr algn="ctr"/>
                      <a:r>
                        <a:rPr lang="en-US" sz="1000" b="0" dirty="0">
                          <a:solidFill>
                            <a:srgbClr val="005750"/>
                          </a:solidFill>
                          <a:latin typeface="+mn-lt"/>
                          <a:cs typeface="Arial"/>
                          <a:sym typeface="Wingdings" panose="05000000000000000000" pitchFamily="2" charset="2"/>
                        </a:rPr>
                        <a:t></a:t>
                      </a:r>
                      <a:r>
                        <a:rPr lang="en-US" sz="1000" b="0" dirty="0">
                          <a:solidFill>
                            <a:schemeClr val="tx2"/>
                          </a:solidFill>
                          <a:latin typeface="+mn-lt"/>
                          <a:cs typeface="Arial"/>
                          <a:sym typeface="Wingdings" panose="05000000000000000000" pitchFamily="2" charset="2"/>
                        </a:rPr>
                        <a:t> </a:t>
                      </a:r>
                      <a:r>
                        <a:rPr lang="en-US" sz="1000" b="0" dirty="0">
                          <a:solidFill>
                            <a:schemeClr val="tx2"/>
                          </a:solidFill>
                          <a:latin typeface="+mn-lt"/>
                          <a:cs typeface="Arial"/>
                        </a:rPr>
                        <a:t>Engaged</a:t>
                      </a:r>
                    </a:p>
                  </a:txBody>
                  <a:tcPr marL="274320" anchor="ctr">
                    <a:lnL w="12700" cap="flat" cmpd="sng" algn="ctr">
                      <a:solidFill>
                        <a:schemeClr val="accent3"/>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a:r>
                        <a:rPr lang="en-US" sz="1000" b="0" dirty="0">
                          <a:solidFill>
                            <a:srgbClr val="F4C55C"/>
                          </a:solidFill>
                          <a:latin typeface="+mn-lt"/>
                          <a:cs typeface="Arial"/>
                          <a:sym typeface="Wingdings" panose="05000000000000000000" pitchFamily="2" charset="2"/>
                        </a:rPr>
                        <a:t></a:t>
                      </a:r>
                      <a:r>
                        <a:rPr lang="en-US" sz="1000" b="0" dirty="0">
                          <a:solidFill>
                            <a:schemeClr val="tx2"/>
                          </a:solidFill>
                          <a:latin typeface="+mn-lt"/>
                          <a:cs typeface="Arial"/>
                          <a:sym typeface="Wingdings" panose="05000000000000000000" pitchFamily="2" charset="2"/>
                        </a:rPr>
                        <a:t> </a:t>
                      </a:r>
                      <a:r>
                        <a:rPr lang="en-US" sz="1000" b="0" dirty="0">
                          <a:solidFill>
                            <a:schemeClr val="tx2"/>
                          </a:solidFill>
                          <a:latin typeface="+mn-lt"/>
                          <a:cs typeface="Arial"/>
                        </a:rPr>
                        <a:t>Not Engaged</a:t>
                      </a:r>
                    </a:p>
                  </a:txBody>
                  <a:tcPr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gridSpan="2">
                  <a:txBody>
                    <a:bodyPr/>
                    <a:lstStyle/>
                    <a:p>
                      <a:pPr algn="ctr"/>
                      <a:r>
                        <a:rPr lang="en-US" sz="1000" b="0" kern="1200" dirty="0">
                          <a:solidFill>
                            <a:srgbClr val="B2292E"/>
                          </a:solidFill>
                          <a:latin typeface="+mn-lt"/>
                          <a:ea typeface="+mn-ea"/>
                          <a:cs typeface="Arial"/>
                          <a:sym typeface="Wingdings" panose="05000000000000000000" pitchFamily="2" charset="2"/>
                        </a:rPr>
                        <a:t></a:t>
                      </a:r>
                      <a:r>
                        <a:rPr lang="en-US" sz="1000" b="0" kern="1200" dirty="0">
                          <a:solidFill>
                            <a:schemeClr val="tx2"/>
                          </a:solidFill>
                          <a:latin typeface="+mn-lt"/>
                          <a:ea typeface="+mn-ea"/>
                          <a:cs typeface="Arial"/>
                          <a:sym typeface="Wingdings" panose="05000000000000000000" pitchFamily="2" charset="2"/>
                        </a:rPr>
                        <a:t> </a:t>
                      </a:r>
                      <a:r>
                        <a:rPr lang="en-US" sz="1000" b="0" kern="1200" dirty="0">
                          <a:solidFill>
                            <a:schemeClr val="tx2"/>
                          </a:solidFill>
                          <a:latin typeface="+mn-lt"/>
                          <a:ea typeface="+mn-ea"/>
                          <a:cs typeface="Arial"/>
                        </a:rPr>
                        <a:t>Actively Disengaged</a:t>
                      </a:r>
                    </a:p>
                  </a:txBody>
                  <a:tcPr anchor="ctr">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hMerge="1">
                  <a:txBody>
                    <a:bodyPr/>
                    <a:lstStyle/>
                    <a:p>
                      <a:pPr algn="r"/>
                      <a:endParaRPr lang="en-US" sz="1000" b="0" dirty="0">
                        <a:solidFill>
                          <a:schemeClr val="tx2"/>
                        </a:solidFill>
                        <a:latin typeface="+mn-lt"/>
                        <a:cs typeface="Arial"/>
                      </a:endParaRPr>
                    </a:p>
                  </a:txBody>
                  <a:tcPr anchor="ctr">
                    <a:lnB w="635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6"/>
                  </a:ext>
                </a:extLst>
              </a:tr>
              <a:tr h="316678">
                <a:tc gridSpan="4">
                  <a:txBody>
                    <a:bodyPr/>
                    <a:lstStyle/>
                    <a:p>
                      <a:pPr algn="ctr"/>
                      <a:endParaRPr lang="en-US" sz="1200" b="0" dirty="0">
                        <a:solidFill>
                          <a:schemeClr val="tx2"/>
                        </a:solidFill>
                        <a:latin typeface="+mn-lt"/>
                        <a:cs typeface="Aria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lnL w="6350" cap="flat" cmpd="sng" algn="ctr">
                      <a:solidFill>
                        <a:schemeClr val="accent2"/>
                      </a:solidFill>
                      <a:prstDash val="solid"/>
                      <a:round/>
                      <a:headEnd type="none" w="med" len="med"/>
                      <a:tailEnd type="none" w="med" len="med"/>
                    </a:lnL>
                    <a:lnT w="6350" cap="flat" cmpd="sng" algn="ctr">
                      <a:solidFill>
                        <a:schemeClr val="accent2"/>
                      </a:solidFill>
                      <a:prstDash val="solid"/>
                      <a:round/>
                      <a:headEnd type="none" w="med" len="med"/>
                      <a:tailEnd type="none" w="med" len="med"/>
                    </a:lnT>
                  </a:tcPr>
                </a:tc>
                <a:tc hMerge="1">
                  <a:txBody>
                    <a:bodyPr/>
                    <a:lstStyle/>
                    <a:p>
                      <a:pPr algn="ctr"/>
                      <a:endParaRPr lang="en-US" sz="1200" b="0" dirty="0">
                        <a:solidFill>
                          <a:schemeClr val="tx2"/>
                        </a:solidFill>
                        <a:latin typeface="+mn-lt"/>
                        <a:cs typeface="Arial"/>
                      </a:endParaRPr>
                    </a:p>
                  </a:txBody>
                  <a:tcPr anchor="ctr">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16678">
                <a:tc gridSpan="4">
                  <a:txBody>
                    <a:bodyPr/>
                    <a:lstStyle/>
                    <a:p>
                      <a:pPr algn="ctr"/>
                      <a:endParaRPr lang="en-US" sz="1200" b="0" dirty="0">
                        <a:solidFill>
                          <a:schemeClr val="accent3"/>
                        </a:solidFill>
                        <a:latin typeface="+mn-lt"/>
                        <a:cs typeface="Aria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lnL w="6350" cap="flat" cmpd="sng" algn="ctr">
                      <a:solidFill>
                        <a:schemeClr val="accent2"/>
                      </a:solidFill>
                      <a:prstDash val="solid"/>
                      <a:round/>
                      <a:headEnd type="none" w="med" len="med"/>
                      <a:tailEnd type="none" w="med" len="med"/>
                    </a:lnL>
                  </a:tcPr>
                </a:tc>
                <a:tc hMerge="1">
                  <a:txBody>
                    <a:bodyPr/>
                    <a:lstStyle/>
                    <a:p>
                      <a:pPr algn="ctr"/>
                      <a:endParaRPr lang="en-US" sz="1200" b="0" dirty="0">
                        <a:solidFill>
                          <a:schemeClr val="accent3"/>
                        </a:solidFill>
                        <a:latin typeface="+mn-lt"/>
                        <a:cs typeface="Arial"/>
                      </a:endParaRPr>
                    </a:p>
                  </a:txBody>
                  <a:tcPr anchor="ctr">
                    <a:lnR w="6350" cap="flat" cmpd="sng" algn="ctr">
                      <a:solidFill>
                        <a:schemeClr val="accent2"/>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16678">
                <a:tc gridSpan="4">
                  <a:txBody>
                    <a:bodyPr/>
                    <a:lstStyle/>
                    <a:p>
                      <a:pPr algn="ctr"/>
                      <a:endParaRPr lang="en-US" sz="1200" b="0" dirty="0">
                        <a:solidFill>
                          <a:schemeClr val="tx2"/>
                        </a:solidFill>
                        <a:latin typeface="+mn-lt"/>
                        <a:cs typeface="Aria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lnL w="6350" cap="flat" cmpd="sng" algn="ctr">
                      <a:solidFill>
                        <a:schemeClr val="accent2"/>
                      </a:solidFill>
                      <a:prstDash val="solid"/>
                      <a:round/>
                      <a:headEnd type="none" w="med" len="med"/>
                      <a:tailEnd type="none" w="med" len="med"/>
                    </a:lnL>
                  </a:tcPr>
                </a:tc>
                <a:tc hMerge="1">
                  <a:txBody>
                    <a:bodyPr/>
                    <a:lstStyle/>
                    <a:p>
                      <a:pPr algn="ctr"/>
                      <a:endParaRPr lang="en-US" sz="1200" b="0" dirty="0">
                        <a:solidFill>
                          <a:schemeClr val="tx2"/>
                        </a:solidFill>
                        <a:latin typeface="+mn-lt"/>
                        <a:cs typeface="Arial"/>
                      </a:endParaRPr>
                    </a:p>
                  </a:txBody>
                  <a:tcPr anchor="ctr">
                    <a:lnR w="6350" cap="flat" cmpd="sng" algn="ctr">
                      <a:solidFill>
                        <a:schemeClr val="accent2"/>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16678">
                <a:tc gridSpan="4">
                  <a:txBody>
                    <a:bodyPr/>
                    <a:lstStyle/>
                    <a:p>
                      <a:pPr algn="ctr"/>
                      <a:endParaRPr lang="en-US" sz="1200" b="0" dirty="0">
                        <a:solidFill>
                          <a:schemeClr val="tx2"/>
                        </a:solidFill>
                        <a:latin typeface="+mn-lt"/>
                        <a:cs typeface="Aria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lnL w="6350" cap="flat" cmpd="sng" algn="ctr">
                      <a:solidFill>
                        <a:schemeClr val="accent2"/>
                      </a:solidFill>
                      <a:prstDash val="solid"/>
                      <a:round/>
                      <a:headEnd type="none" w="med" len="med"/>
                      <a:tailEnd type="none" w="med" len="med"/>
                    </a:lnL>
                  </a:tcPr>
                </a:tc>
                <a:tc hMerge="1">
                  <a:txBody>
                    <a:bodyPr/>
                    <a:lstStyle/>
                    <a:p>
                      <a:pPr algn="ctr"/>
                      <a:endParaRPr lang="en-US" sz="1200" b="0" dirty="0">
                        <a:solidFill>
                          <a:schemeClr val="tx2"/>
                        </a:solidFill>
                        <a:latin typeface="+mn-lt"/>
                        <a:cs typeface="Arial"/>
                      </a:endParaRPr>
                    </a:p>
                  </a:txBody>
                  <a:tcPr anchor="ctr">
                    <a:lnR w="6350" cap="flat" cmpd="sng" algn="ctr">
                      <a:solidFill>
                        <a:schemeClr val="accent2"/>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538085">
                <a:tc gridSpan="4">
                  <a:txBody>
                    <a:bodyPr/>
                    <a:lstStyle/>
                    <a:p>
                      <a:pPr algn="ctr"/>
                      <a:endParaRPr lang="en-US" sz="1200" b="0" dirty="0">
                        <a:solidFill>
                          <a:schemeClr val="tx2"/>
                        </a:solidFill>
                        <a:latin typeface="+mn-lt"/>
                        <a:cs typeface="Aria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lnL w="6350" cap="flat" cmpd="sng" algn="ctr">
                      <a:solidFill>
                        <a:schemeClr val="accent2"/>
                      </a:solidFill>
                      <a:prstDash val="solid"/>
                      <a:round/>
                      <a:headEnd type="none" w="med" len="med"/>
                      <a:tailEnd type="none" w="med" len="med"/>
                    </a:lnL>
                  </a:tcPr>
                </a:tc>
                <a:tc hMerge="1">
                  <a:txBody>
                    <a:bodyPr/>
                    <a:lstStyle/>
                    <a:p>
                      <a:pPr algn="ctr"/>
                      <a:endParaRPr lang="en-US" sz="1200" b="0" dirty="0">
                        <a:solidFill>
                          <a:schemeClr val="tx2"/>
                        </a:solidFill>
                        <a:latin typeface="+mn-lt"/>
                        <a:cs typeface="Arial"/>
                      </a:endParaRPr>
                    </a:p>
                  </a:txBody>
                  <a:tcPr anchor="ctr">
                    <a:lnR w="6350" cap="flat" cmpd="sng" algn="ctr">
                      <a:solidFill>
                        <a:schemeClr val="accent2"/>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353086">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000" b="0" dirty="0">
                          <a:solidFill>
                            <a:schemeClr val="tx2"/>
                          </a:solidFill>
                          <a:latin typeface="+mn-lt"/>
                          <a:cs typeface="Arial"/>
                        </a:rPr>
                        <a:t>1.9:1</a:t>
                      </a:r>
                      <a:endParaRPr lang="en-US" sz="1000" dirty="0"/>
                    </a:p>
                  </a:txBody>
                  <a:tcPr anchor="ctr">
                    <a:lnL w="12700" cap="flat" cmpd="sng" algn="ctr">
                      <a:solidFill>
                        <a:schemeClr val="accent3"/>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gridSpan="2">
                  <a:txBody>
                    <a:bodyPr/>
                    <a:lstStyle/>
                    <a:p>
                      <a:pPr algn="ctr"/>
                      <a:r>
                        <a:rPr lang="en-US" sz="1000" b="0" dirty="0">
                          <a:solidFill>
                            <a:schemeClr val="tx2"/>
                          </a:solidFill>
                          <a:latin typeface="+mn-lt"/>
                          <a:cs typeface="Arial"/>
                        </a:rPr>
                        <a:t>Engagement</a:t>
                      </a:r>
                      <a:r>
                        <a:rPr lang="en-US" sz="1000" b="0" baseline="0" dirty="0">
                          <a:solidFill>
                            <a:schemeClr val="tx2"/>
                          </a:solidFill>
                          <a:latin typeface="+mn-lt"/>
                          <a:cs typeface="Arial"/>
                        </a:rPr>
                        <a:t> Ratio</a:t>
                      </a:r>
                      <a:endParaRPr lang="en-US" sz="2400" dirty="0"/>
                    </a:p>
                  </a:txBody>
                  <a:tcPr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hMerge="1">
                  <a:txBody>
                    <a:bodyPr/>
                    <a:lstStyle/>
                    <a:p>
                      <a:r>
                        <a:rPr lang="en-US" sz="1000" b="0" dirty="0">
                          <a:solidFill>
                            <a:schemeClr val="tx2"/>
                          </a:solidFill>
                          <a:latin typeface="+mn-lt"/>
                          <a:cs typeface="Arial"/>
                        </a:rPr>
                        <a:t>0.58:1</a:t>
                      </a:r>
                      <a:endParaRPr lang="en-US" dirty="0"/>
                    </a:p>
                  </a:txBody>
                  <a:tcPr anchor="ctr">
                    <a:lnB w="6350" cap="flat" cmpd="sng" algn="ctr">
                      <a:solidFill>
                        <a:schemeClr val="accent2"/>
                      </a:solidFill>
                      <a:prstDash val="solid"/>
                      <a:round/>
                      <a:headEnd type="none" w="med" len="med"/>
                      <a:tailEnd type="none" w="med" len="med"/>
                    </a:lnB>
                    <a:solidFill>
                      <a:schemeClr val="bg1"/>
                    </a:solidFill>
                  </a:tcPr>
                </a:tc>
                <a:tc>
                  <a:txBody>
                    <a:bodyPr/>
                    <a:lstStyle/>
                    <a:p>
                      <a:r>
                        <a:rPr lang="en-US" sz="1000" b="0" dirty="0">
                          <a:solidFill>
                            <a:schemeClr val="tx2"/>
                          </a:solidFill>
                          <a:latin typeface="+mn-lt"/>
                          <a:cs typeface="Arial"/>
                        </a:rPr>
                        <a:t>2.4:1</a:t>
                      </a:r>
                      <a:endParaRPr lang="en-US" dirty="0"/>
                    </a:p>
                  </a:txBody>
                  <a:tcPr anchor="ctr">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bl>
          </a:graphicData>
        </a:graphic>
      </p:graphicFrame>
      <p:graphicFrame>
        <p:nvGraphicFramePr>
          <p:cNvPr id="15" name="Chart 14"/>
          <p:cNvGraphicFramePr/>
          <p:nvPr>
            <p:extLst>
              <p:ext uri="{D42A27DB-BD31-4B8C-83A1-F6EECF244321}">
                <p14:modId xmlns:p14="http://schemas.microsoft.com/office/powerpoint/2010/main" val="2894968371"/>
              </p:ext>
            </p:extLst>
          </p:nvPr>
        </p:nvGraphicFramePr>
        <p:xfrm>
          <a:off x="3541021" y="3768556"/>
          <a:ext cx="2488390" cy="167257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1" name="Chart 20"/>
          <p:cNvGraphicFramePr/>
          <p:nvPr>
            <p:extLst>
              <p:ext uri="{D42A27DB-BD31-4B8C-83A1-F6EECF244321}">
                <p14:modId xmlns:p14="http://schemas.microsoft.com/office/powerpoint/2010/main" val="2908414388"/>
              </p:ext>
            </p:extLst>
          </p:nvPr>
        </p:nvGraphicFramePr>
        <p:xfrm>
          <a:off x="6064280" y="3768556"/>
          <a:ext cx="2491235" cy="1672576"/>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2" name="Table 21"/>
          <p:cNvGraphicFramePr>
            <a:graphicFrameLocks noGrp="1"/>
          </p:cNvGraphicFramePr>
          <p:nvPr>
            <p:extLst>
              <p:ext uri="{D42A27DB-BD31-4B8C-83A1-F6EECF244321}">
                <p14:modId xmlns:p14="http://schemas.microsoft.com/office/powerpoint/2010/main" val="2169361012"/>
              </p:ext>
            </p:extLst>
          </p:nvPr>
        </p:nvGraphicFramePr>
        <p:xfrm>
          <a:off x="271025" y="1411683"/>
          <a:ext cx="3100021" cy="589670"/>
        </p:xfrm>
        <a:graphic>
          <a:graphicData uri="http://schemas.openxmlformats.org/drawingml/2006/table">
            <a:tbl>
              <a:tblPr firstRow="1" bandRow="1">
                <a:tableStyleId>{912C8C85-51F0-491E-9774-3900AFEF0FD7}</a:tableStyleId>
              </a:tblPr>
              <a:tblGrid>
                <a:gridCol w="3100021">
                  <a:extLst>
                    <a:ext uri="{9D8B030D-6E8A-4147-A177-3AD203B41FA5}">
                      <a16:colId xmlns:a16="http://schemas.microsoft.com/office/drawing/2014/main" val="20000"/>
                    </a:ext>
                  </a:extLst>
                </a:gridCol>
              </a:tblGrid>
              <a:tr h="246888">
                <a:tc>
                  <a:txBody>
                    <a:bodyPr/>
                    <a:lstStyle/>
                    <a:p>
                      <a:r>
                        <a:rPr lang="en-US" sz="900" b="1" spc="100" dirty="0">
                          <a:solidFill>
                            <a:schemeClr val="tx1"/>
                          </a:solidFill>
                          <a:latin typeface="+mn-lt"/>
                          <a:cs typeface="+mn-cs"/>
                        </a:rPr>
                        <a:t>SURVEY FIELD DATES</a:t>
                      </a:r>
                      <a:endParaRPr lang="en-US" sz="900" b="1" spc="100" dirty="0">
                        <a:solidFill>
                          <a:schemeClr val="tx1"/>
                        </a:solidFill>
                        <a:latin typeface="+mn-lt"/>
                        <a:cs typeface="Aria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0"/>
                  </a:ext>
                </a:extLst>
              </a:tr>
              <a:tr h="34278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0" baseline="0" dirty="0">
                          <a:solidFill>
                            <a:schemeClr val="tx2"/>
                          </a:solidFill>
                          <a:latin typeface="+mn-lt"/>
                          <a:cs typeface="Arial"/>
                        </a:rPr>
                        <a:t>March 6 - 24, 2023</a:t>
                      </a: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bl>
          </a:graphicData>
        </a:graphic>
      </p:graphicFrame>
      <p:graphicFrame>
        <p:nvGraphicFramePr>
          <p:cNvPr id="31" name="Table 30">
            <a:extLst>
              <a:ext uri="{FF2B5EF4-FFF2-40B4-BE49-F238E27FC236}">
                <a16:creationId xmlns:a16="http://schemas.microsoft.com/office/drawing/2014/main" id="{62C9EAD7-66AC-48FF-8A36-0880394DF802}"/>
              </a:ext>
            </a:extLst>
          </p:cNvPr>
          <p:cNvGraphicFramePr>
            <a:graphicFrameLocks noGrp="1"/>
          </p:cNvGraphicFramePr>
          <p:nvPr>
            <p:extLst>
              <p:ext uri="{D42A27DB-BD31-4B8C-83A1-F6EECF244321}">
                <p14:modId xmlns:p14="http://schemas.microsoft.com/office/powerpoint/2010/main" val="2901967731"/>
              </p:ext>
            </p:extLst>
          </p:nvPr>
        </p:nvGraphicFramePr>
        <p:xfrm>
          <a:off x="262146" y="3221779"/>
          <a:ext cx="3100021" cy="2641970"/>
        </p:xfrm>
        <a:graphic>
          <a:graphicData uri="http://schemas.openxmlformats.org/drawingml/2006/table">
            <a:tbl>
              <a:tblPr firstRow="1" bandRow="1">
                <a:tableStyleId>{912C8C85-51F0-491E-9774-3900AFEF0FD7}</a:tableStyleId>
              </a:tblPr>
              <a:tblGrid>
                <a:gridCol w="672877">
                  <a:extLst>
                    <a:ext uri="{9D8B030D-6E8A-4147-A177-3AD203B41FA5}">
                      <a16:colId xmlns:a16="http://schemas.microsoft.com/office/drawing/2014/main" val="20000"/>
                    </a:ext>
                  </a:extLst>
                </a:gridCol>
                <a:gridCol w="990724">
                  <a:extLst>
                    <a:ext uri="{9D8B030D-6E8A-4147-A177-3AD203B41FA5}">
                      <a16:colId xmlns:a16="http://schemas.microsoft.com/office/drawing/2014/main" val="20001"/>
                    </a:ext>
                  </a:extLst>
                </a:gridCol>
                <a:gridCol w="662607">
                  <a:extLst>
                    <a:ext uri="{9D8B030D-6E8A-4147-A177-3AD203B41FA5}">
                      <a16:colId xmlns:a16="http://schemas.microsoft.com/office/drawing/2014/main" val="20002"/>
                    </a:ext>
                  </a:extLst>
                </a:gridCol>
                <a:gridCol w="773813">
                  <a:extLst>
                    <a:ext uri="{9D8B030D-6E8A-4147-A177-3AD203B41FA5}">
                      <a16:colId xmlns:a16="http://schemas.microsoft.com/office/drawing/2014/main" val="20003"/>
                    </a:ext>
                  </a:extLst>
                </a:gridCol>
              </a:tblGrid>
              <a:tr h="315038">
                <a:tc gridSpan="4">
                  <a:txBody>
                    <a:bodyPr/>
                    <a:lstStyle/>
                    <a:p>
                      <a:r>
                        <a:rPr lang="en-US" sz="900" spc="100" dirty="0">
                          <a:solidFill>
                            <a:schemeClr val="tx1"/>
                          </a:solidFill>
                        </a:rPr>
                        <a:t>RESPONSE RATE COMPARISON</a:t>
                      </a:r>
                      <a:endParaRPr lang="en-US" sz="900" b="1" spc="100" dirty="0">
                        <a:solidFill>
                          <a:schemeClr val="tx1"/>
                        </a:solidFill>
                        <a:latin typeface="+mn-lt"/>
                        <a:cs typeface="Aria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lumMod val="95000"/>
                      </a:schemeClr>
                    </a:solidFill>
                  </a:tcPr>
                </a:tc>
                <a:tc hMerge="1">
                  <a:txBody>
                    <a:bodyPr/>
                    <a:lstStyle/>
                    <a:p>
                      <a:endParaRPr lang="en-US"/>
                    </a:p>
                  </a:txBody>
                  <a:tcPr/>
                </a:tc>
                <a:tc hMerge="1">
                  <a:txBody>
                    <a:bodyPr/>
                    <a:lstStyle/>
                    <a:p>
                      <a:endParaRPr lang="en-US" sz="12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hMerge="1">
                  <a:txBody>
                    <a:bodyPr/>
                    <a:lstStyle/>
                    <a:p>
                      <a:endParaRPr lang="en-US"/>
                    </a:p>
                  </a:txBody>
                  <a:tcPr/>
                </a:tc>
                <a:extLst>
                  <a:ext uri="{0D108BD9-81ED-4DB2-BD59-A6C34878D82A}">
                    <a16:rowId xmlns:a16="http://schemas.microsoft.com/office/drawing/2014/main" val="10000"/>
                  </a:ext>
                </a:extLst>
              </a:tr>
              <a:tr h="300117">
                <a:tc>
                  <a:txBody>
                    <a:bodyPr/>
                    <a:lstStyle/>
                    <a:p>
                      <a:pPr algn="ctr"/>
                      <a:endParaRPr lang="en-US" sz="1000" b="1" dirty="0">
                        <a:solidFill>
                          <a:schemeClr val="tx2"/>
                        </a:solidFill>
                        <a:latin typeface="+mn-lt"/>
                        <a:cs typeface="Arial"/>
                      </a:endParaRPr>
                    </a:p>
                  </a:txBody>
                  <a:tcPr anchor="ctr">
                    <a:lnL w="12700" cap="flat" cmpd="sng" algn="ctr">
                      <a:solidFill>
                        <a:schemeClr val="accent3"/>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a:r>
                        <a:rPr lang="en-US" sz="1000" b="1" kern="1200" dirty="0">
                          <a:solidFill>
                            <a:schemeClr val="tx2"/>
                          </a:solidFill>
                          <a:latin typeface="+mn-lt"/>
                          <a:ea typeface="+mn-ea"/>
                          <a:cs typeface="Arial"/>
                        </a:rPr>
                        <a:t>Total Respondents</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gridSpan="2">
                  <a:txBody>
                    <a:bodyPr/>
                    <a:lstStyle/>
                    <a:p>
                      <a:pPr marL="0" algn="ctr" defTabSz="914400" rtl="0" eaLnBrk="1" latinLnBrk="0" hangingPunct="1"/>
                      <a:r>
                        <a:rPr lang="en-US" sz="1000" b="1" kern="1200" dirty="0">
                          <a:solidFill>
                            <a:schemeClr val="tx2"/>
                          </a:solidFill>
                          <a:latin typeface="+mn-lt"/>
                          <a:ea typeface="+mn-ea"/>
                          <a:cs typeface="Arial"/>
                        </a:rPr>
                        <a:t>Percentage</a:t>
                      </a:r>
                    </a:p>
                  </a:txBody>
                  <a:tcPr anchor="ctr">
                    <a:lnL w="635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hMerge="1">
                  <a:txBody>
                    <a:bodyPr/>
                    <a:lstStyle/>
                    <a:p>
                      <a:pPr algn="ctr"/>
                      <a:endParaRPr lang="en-US" sz="1000" b="1" dirty="0">
                        <a:solidFill>
                          <a:schemeClr val="tx2"/>
                        </a:solidFill>
                        <a:latin typeface="+mn-lt"/>
                        <a:cs typeface="Arial"/>
                      </a:endParaRPr>
                    </a:p>
                  </a:txBody>
                  <a:tcPr anchor="ctr">
                    <a:lnL w="635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10014"/>
                  </a:ext>
                </a:extLst>
              </a:tr>
              <a:tr h="482673">
                <a:tc>
                  <a:txBody>
                    <a:bodyPr/>
                    <a:lstStyle/>
                    <a:p>
                      <a:pPr algn="ctr"/>
                      <a:r>
                        <a:rPr lang="en-US" sz="1000" b="1" dirty="0">
                          <a:solidFill>
                            <a:schemeClr val="tx2"/>
                          </a:solidFill>
                          <a:latin typeface="+mn-lt"/>
                        </a:rPr>
                        <a:t>2023</a:t>
                      </a:r>
                      <a:endParaRPr lang="en-US" sz="1000" b="1" dirty="0">
                        <a:solidFill>
                          <a:schemeClr val="tx2"/>
                        </a:solidFill>
                        <a:latin typeface="+mn-lt"/>
                        <a:cs typeface="Arial"/>
                      </a:endParaRPr>
                    </a:p>
                  </a:txBody>
                  <a:tcPr anchor="ctr">
                    <a:lnL w="12700" cap="flat" cmpd="sng" algn="ctr">
                      <a:solidFill>
                        <a:schemeClr val="accent3"/>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algn="ctr"/>
                      <a:r>
                        <a:rPr lang="en-US" sz="1000" b="1" dirty="0">
                          <a:solidFill>
                            <a:schemeClr val="tx2"/>
                          </a:solidFill>
                          <a:latin typeface="+mn-lt"/>
                          <a:cs typeface="Arial"/>
                        </a:rPr>
                        <a:t>2,168</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algn="ctr"/>
                      <a:r>
                        <a:rPr lang="en-US" sz="1000" b="1" dirty="0">
                          <a:solidFill>
                            <a:schemeClr val="tx2"/>
                          </a:solidFill>
                          <a:latin typeface="+mn-lt"/>
                          <a:cs typeface="Arial"/>
                        </a:rPr>
                        <a:t>81%</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algn="ctr"/>
                      <a:endParaRPr lang="en-US" sz="1400" b="1" dirty="0">
                        <a:solidFill>
                          <a:schemeClr val="tx2"/>
                        </a:solidFill>
                        <a:latin typeface="+mn-lt"/>
                        <a:cs typeface="Arial"/>
                      </a:endParaRPr>
                    </a:p>
                  </a:txBody>
                  <a:tcPr anchor="ctr">
                    <a:lnL w="635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482673">
                <a:tc>
                  <a:txBody>
                    <a:bodyPr/>
                    <a:lstStyle/>
                    <a:p>
                      <a:pPr algn="ctr"/>
                      <a:r>
                        <a:rPr lang="en-US" sz="1000" b="0" dirty="0">
                          <a:solidFill>
                            <a:schemeClr val="tx2"/>
                          </a:solidFill>
                          <a:latin typeface="+mn-lt"/>
                        </a:rPr>
                        <a:t>2022</a:t>
                      </a:r>
                      <a:endParaRPr lang="en-US" sz="1000" b="0" dirty="0">
                        <a:solidFill>
                          <a:schemeClr val="tx2"/>
                        </a:solidFill>
                        <a:latin typeface="+mn-lt"/>
                        <a:cs typeface="Arial"/>
                      </a:endParaRPr>
                    </a:p>
                  </a:txBody>
                  <a:tcPr anchor="ctr">
                    <a:lnL w="12700" cap="flat" cmpd="sng" algn="ctr">
                      <a:solidFill>
                        <a:schemeClr val="accent3"/>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algn="ctr"/>
                      <a:r>
                        <a:rPr lang="en-US" sz="1000" b="0" dirty="0">
                          <a:solidFill>
                            <a:schemeClr val="tx2"/>
                          </a:solidFill>
                          <a:latin typeface="+mn-lt"/>
                          <a:cs typeface="Arial"/>
                        </a:rPr>
                        <a:t>2,010</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algn="ctr"/>
                      <a:r>
                        <a:rPr lang="en-US" sz="1000" b="0" dirty="0">
                          <a:solidFill>
                            <a:schemeClr val="tx2"/>
                          </a:solidFill>
                          <a:latin typeface="+mn-lt"/>
                          <a:cs typeface="Arial"/>
                        </a:rPr>
                        <a:t>75%</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algn="ctr"/>
                      <a:endParaRPr lang="en-US" sz="1400" b="0" dirty="0">
                        <a:solidFill>
                          <a:schemeClr val="tx2"/>
                        </a:solidFill>
                        <a:latin typeface="+mn-lt"/>
                        <a:cs typeface="Arial"/>
                      </a:endParaRPr>
                    </a:p>
                  </a:txBody>
                  <a:tcPr anchor="ctr">
                    <a:lnL w="635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482673">
                <a:tc>
                  <a:txBody>
                    <a:bodyPr/>
                    <a:lstStyle/>
                    <a:p>
                      <a:pPr algn="ctr"/>
                      <a:r>
                        <a:rPr lang="en-US" sz="1000" b="0" dirty="0">
                          <a:solidFill>
                            <a:schemeClr val="tx2"/>
                          </a:solidFill>
                          <a:latin typeface="+mn-lt"/>
                        </a:rPr>
                        <a:t>K-12 Average</a:t>
                      </a:r>
                      <a:endParaRPr lang="en-US" sz="1000" b="0" dirty="0">
                        <a:solidFill>
                          <a:schemeClr val="tx2"/>
                        </a:solidFill>
                        <a:latin typeface="+mn-lt"/>
                        <a:cs typeface="Arial"/>
                      </a:endParaRPr>
                    </a:p>
                  </a:txBody>
                  <a:tcPr anchor="ctr">
                    <a:lnL w="12700" cap="flat" cmpd="sng" algn="ctr">
                      <a:solidFill>
                        <a:schemeClr val="accent3"/>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000" b="0" dirty="0">
                        <a:solidFill>
                          <a:schemeClr val="tx2"/>
                        </a:solidFill>
                        <a:latin typeface="+mn-lt"/>
                        <a:cs typeface="Arial"/>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0" dirty="0">
                          <a:solidFill>
                            <a:schemeClr val="tx2"/>
                          </a:solidFill>
                          <a:latin typeface="+mn-lt"/>
                          <a:cs typeface="Arial"/>
                        </a:rPr>
                        <a:t>77%</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algn="ctr"/>
                      <a:endParaRPr lang="en-US" sz="1400" b="0" dirty="0">
                        <a:solidFill>
                          <a:schemeClr val="tx2"/>
                        </a:solidFill>
                        <a:latin typeface="+mn-lt"/>
                        <a:cs typeface="Arial"/>
                      </a:endParaRPr>
                    </a:p>
                  </a:txBody>
                  <a:tcPr anchor="ctr">
                    <a:lnL w="635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482673">
                <a:tc>
                  <a:txBody>
                    <a:bodyPr/>
                    <a:lstStyle/>
                    <a:p>
                      <a:pPr algn="ctr"/>
                      <a:r>
                        <a:rPr lang="en-US" sz="1000" b="0" dirty="0">
                          <a:solidFill>
                            <a:schemeClr val="tx2"/>
                          </a:solidFill>
                          <a:latin typeface="+mn-lt"/>
                        </a:rPr>
                        <a:t>Gallup Overall</a:t>
                      </a:r>
                      <a:endParaRPr lang="en-US" sz="1000" b="0" dirty="0">
                        <a:solidFill>
                          <a:schemeClr val="tx2"/>
                        </a:solidFill>
                        <a:latin typeface="+mn-lt"/>
                        <a:cs typeface="Arial"/>
                      </a:endParaRPr>
                    </a:p>
                  </a:txBody>
                  <a:tcPr anchor="ctr">
                    <a:lnL w="12700" cap="flat" cmpd="sng" algn="ctr">
                      <a:solidFill>
                        <a:schemeClr val="accent3"/>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000" b="0" dirty="0">
                        <a:solidFill>
                          <a:schemeClr val="tx2"/>
                        </a:solidFill>
                        <a:latin typeface="+mn-lt"/>
                        <a:cs typeface="Arial"/>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0" dirty="0">
                          <a:solidFill>
                            <a:schemeClr val="tx2"/>
                          </a:solidFill>
                          <a:latin typeface="+mn-lt"/>
                          <a:cs typeface="Arial"/>
                        </a:rPr>
                        <a:t>82%</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algn="ctr"/>
                      <a:endParaRPr lang="en-US" sz="1400" b="0" dirty="0">
                        <a:solidFill>
                          <a:schemeClr val="tx2"/>
                        </a:solidFill>
                        <a:latin typeface="+mn-lt"/>
                        <a:cs typeface="Arial"/>
                      </a:endParaRPr>
                    </a:p>
                  </a:txBody>
                  <a:tcPr anchor="ctr">
                    <a:lnL w="635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
        <p:nvSpPr>
          <p:cNvPr id="5" name="TextBox 4">
            <a:extLst>
              <a:ext uri="{FF2B5EF4-FFF2-40B4-BE49-F238E27FC236}">
                <a16:creationId xmlns:a16="http://schemas.microsoft.com/office/drawing/2014/main" id="{35DDF135-1097-4CF3-B3A4-B214A8D0F247}"/>
              </a:ext>
            </a:extLst>
          </p:cNvPr>
          <p:cNvSpPr txBox="1"/>
          <p:nvPr/>
        </p:nvSpPr>
        <p:spPr>
          <a:xfrm>
            <a:off x="6999237" y="2429527"/>
            <a:ext cx="665005" cy="492443"/>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54575A"/>
                </a:solidFill>
                <a:effectLst/>
                <a:uLnTx/>
                <a:uFillTx/>
                <a:latin typeface="Arial"/>
                <a:ea typeface="+mn-ea"/>
                <a:cs typeface="Arial"/>
              </a:rPr>
              <a:t>3.76</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54575A"/>
                </a:solidFill>
                <a:effectLst/>
                <a:uLnTx/>
                <a:uFillTx/>
                <a:latin typeface="Arial"/>
                <a:ea typeface="+mn-ea"/>
                <a:cs typeface="Arial"/>
              </a:rPr>
              <a:t>(20</a:t>
            </a:r>
            <a:r>
              <a:rPr kumimoji="0" lang="en-US" sz="1000" b="0" i="0" u="none" strike="noStrike" kern="1200" cap="none" spc="0" normalizeH="0" baseline="30000" noProof="0" dirty="0">
                <a:ln>
                  <a:noFill/>
                </a:ln>
                <a:solidFill>
                  <a:srgbClr val="54575A"/>
                </a:solidFill>
                <a:effectLst/>
                <a:uLnTx/>
                <a:uFillTx/>
                <a:latin typeface="Arial"/>
                <a:ea typeface="+mn-ea"/>
                <a:cs typeface="Arial"/>
              </a:rPr>
              <a:t>th</a:t>
            </a:r>
            <a:r>
              <a:rPr kumimoji="0" lang="en-US" sz="1000" b="0" i="0" u="none" strike="noStrike" kern="1200" cap="none" spc="0" normalizeH="0" baseline="0" noProof="0" dirty="0">
                <a:ln>
                  <a:noFill/>
                </a:ln>
                <a:solidFill>
                  <a:srgbClr val="54575A"/>
                </a:solidFill>
                <a:effectLst/>
                <a:uLnTx/>
                <a:uFillTx/>
                <a:latin typeface="Arial"/>
                <a:ea typeface="+mn-ea"/>
                <a:cs typeface="Arial"/>
              </a:rPr>
              <a:t>)</a:t>
            </a:r>
            <a:endParaRPr kumimoji="0" lang="en-US" sz="1000" b="1" i="0" u="none" strike="noStrike" kern="1200" cap="none" spc="0" normalizeH="0" baseline="0" noProof="0" dirty="0">
              <a:ln>
                <a:noFill/>
              </a:ln>
              <a:solidFill>
                <a:srgbClr val="54575A"/>
              </a:solidFill>
              <a:effectLst/>
              <a:uLnTx/>
              <a:uFillTx/>
              <a:latin typeface="Arial"/>
              <a:ea typeface="+mn-ea"/>
              <a:cs typeface="Arial"/>
            </a:endParaRPr>
          </a:p>
        </p:txBody>
      </p:sp>
      <p:sp>
        <p:nvSpPr>
          <p:cNvPr id="33" name="TextBox 32">
            <a:extLst>
              <a:ext uri="{FF2B5EF4-FFF2-40B4-BE49-F238E27FC236}">
                <a16:creationId xmlns:a16="http://schemas.microsoft.com/office/drawing/2014/main" id="{14B9312F-4CFA-4197-A7C0-7D50897A3324}"/>
              </a:ext>
            </a:extLst>
          </p:cNvPr>
          <p:cNvSpPr txBox="1"/>
          <p:nvPr/>
        </p:nvSpPr>
        <p:spPr>
          <a:xfrm>
            <a:off x="4405451" y="2429527"/>
            <a:ext cx="650970" cy="500137"/>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54575A"/>
                </a:solidFill>
                <a:effectLst/>
                <a:uLnTx/>
                <a:uFillTx/>
                <a:latin typeface="Arial"/>
                <a:ea typeface="+mn-ea"/>
                <a:cs typeface="Arial"/>
              </a:rPr>
              <a:t>3.73</a:t>
            </a:r>
            <a:endParaRPr kumimoji="0" lang="en-US" sz="1400" b="1" i="0" u="none" strike="noStrike" kern="1200" cap="none" spc="0" normalizeH="0" baseline="0" noProof="0" dirty="0">
              <a:ln>
                <a:noFill/>
              </a:ln>
              <a:solidFill>
                <a:srgbClr val="54575A"/>
              </a:solidFill>
              <a:effectLst/>
              <a:uLnTx/>
              <a:uFillTx/>
              <a:latin typeface="Arial"/>
              <a:ea typeface="+mn-ea"/>
              <a:cs typeface="Arial"/>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50" b="0" i="0" u="none" strike="noStrike" kern="1200" cap="none" spc="0" normalizeH="0" baseline="0" noProof="0" dirty="0">
                <a:ln>
                  <a:noFill/>
                </a:ln>
                <a:solidFill>
                  <a:srgbClr val="54575A"/>
                </a:solidFill>
                <a:effectLst/>
                <a:uLnTx/>
                <a:uFillTx/>
                <a:latin typeface="Arial"/>
                <a:ea typeface="+mn-ea"/>
                <a:cs typeface="Arial"/>
              </a:rPr>
              <a:t> (14</a:t>
            </a:r>
            <a:r>
              <a:rPr kumimoji="0" lang="en-US" sz="1050" b="0" i="0" u="none" strike="noStrike" kern="1200" cap="none" spc="0" normalizeH="0" baseline="30000" noProof="0" dirty="0">
                <a:ln>
                  <a:noFill/>
                </a:ln>
                <a:solidFill>
                  <a:srgbClr val="54575A"/>
                </a:solidFill>
                <a:effectLst/>
                <a:uLnTx/>
                <a:uFillTx/>
                <a:latin typeface="Arial"/>
                <a:ea typeface="+mn-ea"/>
                <a:cs typeface="Arial"/>
              </a:rPr>
              <a:t>th</a:t>
            </a:r>
            <a:r>
              <a:rPr kumimoji="0" lang="en-US" sz="1050" b="0" i="0" u="none" strike="noStrike" kern="1200" cap="none" spc="0" normalizeH="0" baseline="0" noProof="0" dirty="0">
                <a:ln>
                  <a:noFill/>
                </a:ln>
                <a:solidFill>
                  <a:srgbClr val="54575A"/>
                </a:solidFill>
                <a:effectLst/>
                <a:uLnTx/>
                <a:uFillTx/>
                <a:latin typeface="Arial"/>
                <a:ea typeface="+mn-ea"/>
                <a:cs typeface="Arial"/>
              </a:rPr>
              <a:t>)</a:t>
            </a:r>
            <a:endParaRPr kumimoji="0" lang="en-US" sz="1000" b="1" i="0" u="none" strike="noStrike" kern="1200" cap="none" spc="0" normalizeH="0" baseline="0" noProof="0" dirty="0">
              <a:ln>
                <a:noFill/>
              </a:ln>
              <a:solidFill>
                <a:srgbClr val="54575A"/>
              </a:solidFill>
              <a:effectLst/>
              <a:uLnTx/>
              <a:uFillTx/>
              <a:latin typeface="Arial"/>
              <a:ea typeface="+mn-ea"/>
              <a:cs typeface="Arial"/>
            </a:endParaRPr>
          </a:p>
        </p:txBody>
      </p:sp>
      <p:sp>
        <p:nvSpPr>
          <p:cNvPr id="4" name="Rectangle 3">
            <a:extLst>
              <a:ext uri="{FF2B5EF4-FFF2-40B4-BE49-F238E27FC236}">
                <a16:creationId xmlns:a16="http://schemas.microsoft.com/office/drawing/2014/main" id="{64A17692-B6BE-AA0B-22FB-A05FE932CF92}"/>
              </a:ext>
            </a:extLst>
          </p:cNvPr>
          <p:cNvSpPr/>
          <p:nvPr/>
        </p:nvSpPr>
        <p:spPr>
          <a:xfrm>
            <a:off x="686440" y="6437415"/>
            <a:ext cx="6096000" cy="415498"/>
          </a:xfrm>
          <a:prstGeom prst="rect">
            <a:avLst/>
          </a:prstGeom>
          <a:solidFill>
            <a:schemeClr val="tx1"/>
          </a:solidFill>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700" b="0" i="0" u="none" strike="noStrike" kern="1200" cap="none" spc="0" normalizeH="0" baseline="0" noProof="0" dirty="0">
                <a:ln>
                  <a:noFill/>
                </a:ln>
                <a:solidFill>
                  <a:srgbClr val="FFFFFF"/>
                </a:solidFill>
                <a:effectLst/>
                <a:uLnTx/>
                <a:uFillTx/>
                <a:latin typeface="Arial"/>
                <a:ea typeface="+mn-ea"/>
                <a:cs typeface="Arial" charset="0"/>
              </a:rPr>
              <a:t>Copyright © 1993-1998, 2023 Gallup, Inc. All rights reserved.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700" b="0" i="0" u="none" strike="noStrike" kern="1200" cap="none" spc="0" normalizeH="0" baseline="0" noProof="0" dirty="0">
                <a:ln>
                  <a:noFill/>
                </a:ln>
                <a:solidFill>
                  <a:srgbClr val="FFFFFF"/>
                </a:solidFill>
                <a:effectLst/>
                <a:uLnTx/>
                <a:uFillTx/>
                <a:latin typeface="Arial"/>
                <a:ea typeface="+mn-ea"/>
                <a:cs typeface="Arial" charset="0"/>
              </a:rPr>
              <a:t>The Gallup Q</a:t>
            </a:r>
            <a:r>
              <a:rPr kumimoji="0" lang="en-US" sz="700" b="0" i="0" u="none" strike="noStrike" kern="1200" cap="none" spc="0" normalizeH="0" baseline="30000" noProof="0" dirty="0">
                <a:ln>
                  <a:noFill/>
                </a:ln>
                <a:solidFill>
                  <a:srgbClr val="FFFFFF"/>
                </a:solidFill>
                <a:effectLst/>
                <a:uLnTx/>
                <a:uFillTx/>
                <a:latin typeface="Arial"/>
                <a:ea typeface="+mn-ea"/>
                <a:cs typeface="Arial" charset="0"/>
              </a:rPr>
              <a:t>12® </a:t>
            </a:r>
            <a:r>
              <a:rPr kumimoji="0" lang="en-US" sz="700" b="0" i="0" u="none" strike="noStrike" kern="1200" cap="none" spc="0" normalizeH="0" baseline="0" noProof="0" dirty="0">
                <a:ln>
                  <a:noFill/>
                </a:ln>
                <a:solidFill>
                  <a:srgbClr val="FFFFFF"/>
                </a:solidFill>
                <a:effectLst/>
                <a:uLnTx/>
                <a:uFillTx/>
                <a:latin typeface="Arial"/>
                <a:ea typeface="+mn-ea"/>
                <a:cs typeface="Arial" charset="0"/>
              </a:rPr>
              <a:t>items are Gallup proprietary information and are protected by law.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700" b="0" i="0" u="none" strike="noStrike" kern="1200" cap="none" spc="0" normalizeH="0" baseline="0" noProof="0" dirty="0">
                <a:ln>
                  <a:noFill/>
                </a:ln>
                <a:solidFill>
                  <a:srgbClr val="FFFFFF"/>
                </a:solidFill>
                <a:effectLst/>
                <a:uLnTx/>
                <a:uFillTx/>
                <a:latin typeface="Arial"/>
                <a:ea typeface="+mn-ea"/>
                <a:cs typeface="Arial" charset="0"/>
              </a:rPr>
              <a:t>You may not administer a survey with the Q</a:t>
            </a:r>
            <a:r>
              <a:rPr kumimoji="0" lang="en-US" sz="700" b="0" i="0" u="none" strike="noStrike" kern="1200" cap="none" spc="0" normalizeH="0" baseline="30000" noProof="0" dirty="0">
                <a:ln>
                  <a:noFill/>
                </a:ln>
                <a:solidFill>
                  <a:srgbClr val="FFFFFF"/>
                </a:solidFill>
                <a:effectLst/>
                <a:uLnTx/>
                <a:uFillTx/>
                <a:latin typeface="Arial"/>
                <a:ea typeface="+mn-ea"/>
                <a:cs typeface="Arial" charset="0"/>
              </a:rPr>
              <a:t>12</a:t>
            </a:r>
            <a:r>
              <a:rPr kumimoji="0" lang="en-US" sz="700" b="0" i="0" u="none" strike="noStrike" kern="1200" cap="none" spc="0" normalizeH="0" baseline="0" noProof="0" dirty="0">
                <a:ln>
                  <a:noFill/>
                </a:ln>
                <a:solidFill>
                  <a:srgbClr val="FFFFFF"/>
                </a:solidFill>
                <a:effectLst/>
                <a:uLnTx/>
                <a:uFillTx/>
                <a:latin typeface="Arial"/>
                <a:ea typeface="+mn-ea"/>
                <a:cs typeface="Arial" charset="0"/>
              </a:rPr>
              <a:t> items or reproduce them without written consent from Gallup.</a:t>
            </a:r>
          </a:p>
        </p:txBody>
      </p:sp>
      <p:graphicFrame>
        <p:nvGraphicFramePr>
          <p:cNvPr id="6" name="Table 5">
            <a:extLst>
              <a:ext uri="{FF2B5EF4-FFF2-40B4-BE49-F238E27FC236}">
                <a16:creationId xmlns:a16="http://schemas.microsoft.com/office/drawing/2014/main" id="{D6745EDA-8BCD-26D9-A070-8ED0724E5197}"/>
              </a:ext>
            </a:extLst>
          </p:cNvPr>
          <p:cNvGraphicFramePr>
            <a:graphicFrameLocks noGrp="1"/>
          </p:cNvGraphicFramePr>
          <p:nvPr>
            <p:extLst>
              <p:ext uri="{D42A27DB-BD31-4B8C-83A1-F6EECF244321}">
                <p14:modId xmlns:p14="http://schemas.microsoft.com/office/powerpoint/2010/main" val="3822150863"/>
              </p:ext>
            </p:extLst>
          </p:nvPr>
        </p:nvGraphicFramePr>
        <p:xfrm>
          <a:off x="272339" y="2274710"/>
          <a:ext cx="3089696" cy="713232"/>
        </p:xfrm>
        <a:graphic>
          <a:graphicData uri="http://schemas.openxmlformats.org/drawingml/2006/table">
            <a:tbl>
              <a:tblPr firstRow="1" bandRow="1">
                <a:tableStyleId>{912C8C85-51F0-491E-9774-3900AFEF0FD7}</a:tableStyleId>
              </a:tblPr>
              <a:tblGrid>
                <a:gridCol w="3089696">
                  <a:extLst>
                    <a:ext uri="{9D8B030D-6E8A-4147-A177-3AD203B41FA5}">
                      <a16:colId xmlns:a16="http://schemas.microsoft.com/office/drawing/2014/main" val="20000"/>
                    </a:ext>
                  </a:extLst>
                </a:gridCol>
              </a:tblGrid>
              <a:tr h="246888">
                <a:tc>
                  <a:txBody>
                    <a:bodyPr/>
                    <a:lstStyle/>
                    <a:p>
                      <a:r>
                        <a:rPr lang="en-US" sz="900" b="1" spc="100" dirty="0">
                          <a:solidFill>
                            <a:schemeClr val="tx1"/>
                          </a:solidFill>
                          <a:latin typeface="+mn-lt"/>
                          <a:cs typeface="+mn-cs"/>
                        </a:rPr>
                        <a:t>RESPONSE RATE</a:t>
                      </a: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0"/>
                  </a:ext>
                </a:extLst>
              </a:tr>
              <a:tr h="46634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0" baseline="0" dirty="0">
                          <a:solidFill>
                            <a:schemeClr val="accent1"/>
                          </a:solidFill>
                          <a:latin typeface="+mn-lt"/>
                          <a:cs typeface="Arial"/>
                        </a:rPr>
                        <a:t>81%</a:t>
                      </a: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bl>
          </a:graphicData>
        </a:graphic>
      </p:graphicFrame>
      <p:graphicFrame>
        <p:nvGraphicFramePr>
          <p:cNvPr id="7" name="Chart 6">
            <a:extLst>
              <a:ext uri="{FF2B5EF4-FFF2-40B4-BE49-F238E27FC236}">
                <a16:creationId xmlns:a16="http://schemas.microsoft.com/office/drawing/2014/main" id="{1D571643-632C-6B61-50B4-C5E4314021A2}"/>
              </a:ext>
            </a:extLst>
          </p:cNvPr>
          <p:cNvGraphicFramePr/>
          <p:nvPr>
            <p:extLst>
              <p:ext uri="{D42A27DB-BD31-4B8C-83A1-F6EECF244321}">
                <p14:modId xmlns:p14="http://schemas.microsoft.com/office/powerpoint/2010/main" val="2582723686"/>
              </p:ext>
            </p:extLst>
          </p:nvPr>
        </p:nvGraphicFramePr>
        <p:xfrm>
          <a:off x="10808479" y="1771601"/>
          <a:ext cx="1077491" cy="4180474"/>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2" name="Table 11">
            <a:extLst>
              <a:ext uri="{FF2B5EF4-FFF2-40B4-BE49-F238E27FC236}">
                <a16:creationId xmlns:a16="http://schemas.microsoft.com/office/drawing/2014/main" id="{5A4DB9F9-6718-7844-45AD-605409D99FB4}"/>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3853200505"/>
              </p:ext>
            </p:extLst>
          </p:nvPr>
        </p:nvGraphicFramePr>
        <p:xfrm>
          <a:off x="5620139" y="1056026"/>
          <a:ext cx="6308212" cy="243840"/>
        </p:xfrm>
        <a:graphic>
          <a:graphicData uri="http://schemas.openxmlformats.org/drawingml/2006/table">
            <a:tbl>
              <a:tblPr firstRow="1" bandRow="1">
                <a:tableStyleId>{5C22544A-7EE6-4342-B048-85BDC9FD1C3A}</a:tableStyleId>
              </a:tblPr>
              <a:tblGrid>
                <a:gridCol w="3161299">
                  <a:extLst>
                    <a:ext uri="{9D8B030D-6E8A-4147-A177-3AD203B41FA5}">
                      <a16:colId xmlns:a16="http://schemas.microsoft.com/office/drawing/2014/main" val="20002"/>
                    </a:ext>
                  </a:extLst>
                </a:gridCol>
                <a:gridCol w="840795">
                  <a:extLst>
                    <a:ext uri="{9D8B030D-6E8A-4147-A177-3AD203B41FA5}">
                      <a16:colId xmlns:a16="http://schemas.microsoft.com/office/drawing/2014/main" val="20000"/>
                    </a:ext>
                  </a:extLst>
                </a:gridCol>
                <a:gridCol w="840796">
                  <a:extLst>
                    <a:ext uri="{9D8B030D-6E8A-4147-A177-3AD203B41FA5}">
                      <a16:colId xmlns:a16="http://schemas.microsoft.com/office/drawing/2014/main" val="20001"/>
                    </a:ext>
                  </a:extLst>
                </a:gridCol>
                <a:gridCol w="745866">
                  <a:extLst>
                    <a:ext uri="{9D8B030D-6E8A-4147-A177-3AD203B41FA5}">
                      <a16:colId xmlns:a16="http://schemas.microsoft.com/office/drawing/2014/main" val="20003"/>
                    </a:ext>
                  </a:extLst>
                </a:gridCol>
                <a:gridCol w="719456">
                  <a:extLst>
                    <a:ext uri="{9D8B030D-6E8A-4147-A177-3AD203B41FA5}">
                      <a16:colId xmlns:a16="http://schemas.microsoft.com/office/drawing/2014/main" val="20004"/>
                    </a:ext>
                  </a:extLst>
                </a:gridCol>
              </a:tblGrid>
              <a:tr h="243026">
                <a:tc>
                  <a:txBody>
                    <a:bodyPr/>
                    <a:lstStyle/>
                    <a:p>
                      <a:pPr algn="r"/>
                      <a:r>
                        <a:rPr lang="en-US" sz="900" b="0" spc="100" baseline="0" dirty="0">
                          <a:solidFill>
                            <a:schemeClr val="tx1"/>
                          </a:solidFill>
                        </a:rPr>
                        <a:t>PERCENTILE RANGE IN GALLUP DATABASE:</a:t>
                      </a:r>
                    </a:p>
                  </a:txBody>
                  <a:tcPr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tx1"/>
                          </a:solidFill>
                          <a:latin typeface="+mn-lt"/>
                        </a:rPr>
                        <a:t>1</a:t>
                      </a:r>
                      <a:r>
                        <a:rPr lang="en-US" sz="1000" baseline="30000" dirty="0">
                          <a:solidFill>
                            <a:schemeClr val="tx1"/>
                          </a:solidFill>
                          <a:latin typeface="+mn-lt"/>
                        </a:rPr>
                        <a:t>st</a:t>
                      </a:r>
                      <a:r>
                        <a:rPr lang="en-US" sz="1000" dirty="0">
                          <a:solidFill>
                            <a:schemeClr val="tx1"/>
                          </a:solidFill>
                          <a:latin typeface="+mn-lt"/>
                        </a:rPr>
                        <a:t>-24</a:t>
                      </a:r>
                      <a:r>
                        <a:rPr lang="en-US" sz="1000" baseline="30000" dirty="0">
                          <a:solidFill>
                            <a:schemeClr val="tx1"/>
                          </a:solidFill>
                          <a:latin typeface="+mn-lt"/>
                        </a:rPr>
                        <a:t>th</a:t>
                      </a:r>
                      <a:endParaRPr lang="en-US" sz="1000" dirty="0">
                        <a:solidFill>
                          <a:schemeClr val="tx1"/>
                        </a:solidFill>
                        <a:latin typeface="+mn-lt"/>
                      </a:endParaRPr>
                    </a:p>
                  </a:txBody>
                  <a:tcPr anchor="ctr">
                    <a:lnL w="6350" cap="flat" cmpd="sng" algn="ctr">
                      <a:solidFill>
                        <a:schemeClr val="accent2"/>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rgbClr val="BEDE18"/>
                    </a:solidFill>
                  </a:tcPr>
                </a:tc>
                <a:tc>
                  <a:txBody>
                    <a:bodyPr/>
                    <a:lstStyle/>
                    <a:p>
                      <a:pPr algn="ctr"/>
                      <a:r>
                        <a:rPr lang="en-US" sz="1000" dirty="0">
                          <a:solidFill>
                            <a:schemeClr val="tx1"/>
                          </a:solidFill>
                          <a:effectLst/>
                          <a:latin typeface="+mn-lt"/>
                        </a:rPr>
                        <a:t>25</a:t>
                      </a:r>
                      <a:r>
                        <a:rPr lang="en-US" sz="1000" baseline="30000" dirty="0">
                          <a:solidFill>
                            <a:schemeClr val="tx1"/>
                          </a:solidFill>
                          <a:effectLst/>
                          <a:latin typeface="+mn-lt"/>
                        </a:rPr>
                        <a:t>th</a:t>
                      </a:r>
                      <a:r>
                        <a:rPr lang="en-US" sz="1000" dirty="0">
                          <a:solidFill>
                            <a:schemeClr val="tx1"/>
                          </a:solidFill>
                          <a:effectLst/>
                          <a:latin typeface="+mn-lt"/>
                        </a:rPr>
                        <a:t>-49</a:t>
                      </a:r>
                      <a:r>
                        <a:rPr lang="en-US" sz="1000" baseline="30000" dirty="0">
                          <a:solidFill>
                            <a:schemeClr val="tx1"/>
                          </a:solidFill>
                          <a:effectLst/>
                          <a:latin typeface="+mn-lt"/>
                        </a:rPr>
                        <a:t>th</a:t>
                      </a:r>
                      <a:endParaRPr lang="en-US" sz="1000" dirty="0">
                        <a:solidFill>
                          <a:schemeClr val="tx1"/>
                        </a:solidFill>
                        <a:effectLst/>
                        <a:latin typeface="+mn-lt"/>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rgbClr val="86C300"/>
                    </a:solidFill>
                  </a:tcPr>
                </a:tc>
                <a:tc>
                  <a:txBody>
                    <a:bodyPr/>
                    <a:lstStyle/>
                    <a:p>
                      <a:pPr algn="ctr"/>
                      <a:r>
                        <a:rPr lang="en-US" sz="1000" dirty="0">
                          <a:solidFill>
                            <a:schemeClr val="tx1"/>
                          </a:solidFill>
                          <a:latin typeface="+mn-lt"/>
                        </a:rPr>
                        <a:t>50</a:t>
                      </a:r>
                      <a:r>
                        <a:rPr lang="en-US" sz="1000" baseline="30000" dirty="0">
                          <a:solidFill>
                            <a:schemeClr val="tx1"/>
                          </a:solidFill>
                          <a:latin typeface="+mn-lt"/>
                        </a:rPr>
                        <a:t>th</a:t>
                      </a:r>
                      <a:r>
                        <a:rPr lang="en-US" sz="1000" dirty="0">
                          <a:solidFill>
                            <a:schemeClr val="tx1"/>
                          </a:solidFill>
                          <a:latin typeface="+mn-lt"/>
                        </a:rPr>
                        <a:t>-74</a:t>
                      </a:r>
                      <a:r>
                        <a:rPr lang="en-US" sz="1000" baseline="30000" dirty="0">
                          <a:solidFill>
                            <a:schemeClr val="tx1"/>
                          </a:solidFill>
                          <a:latin typeface="+mn-lt"/>
                        </a:rPr>
                        <a:t>th</a:t>
                      </a:r>
                      <a:endParaRPr lang="en-US" sz="1000" dirty="0">
                        <a:solidFill>
                          <a:schemeClr val="tx1"/>
                        </a:solidFill>
                        <a:latin typeface="+mn-lt"/>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rgbClr val="009D4F"/>
                    </a:solidFill>
                  </a:tcPr>
                </a:tc>
                <a:tc>
                  <a:txBody>
                    <a:bodyPr/>
                    <a:lstStyle/>
                    <a:p>
                      <a:pPr algn="ctr"/>
                      <a:r>
                        <a:rPr lang="en-US" sz="1000" dirty="0">
                          <a:solidFill>
                            <a:schemeClr val="bg1"/>
                          </a:solidFill>
                          <a:latin typeface="+mn-lt"/>
                        </a:rPr>
                        <a:t>75</a:t>
                      </a:r>
                      <a:r>
                        <a:rPr lang="en-US" sz="1000" baseline="30000" dirty="0">
                          <a:solidFill>
                            <a:schemeClr val="bg1"/>
                          </a:solidFill>
                          <a:latin typeface="+mn-lt"/>
                        </a:rPr>
                        <a:t>th</a:t>
                      </a:r>
                      <a:r>
                        <a:rPr lang="en-US" sz="1000" baseline="0" dirty="0">
                          <a:solidFill>
                            <a:schemeClr val="bg1"/>
                          </a:solidFill>
                          <a:latin typeface="+mn-lt"/>
                        </a:rPr>
                        <a:t>-99</a:t>
                      </a:r>
                      <a:r>
                        <a:rPr lang="en-US" sz="1000" baseline="30000" dirty="0">
                          <a:solidFill>
                            <a:schemeClr val="bg1"/>
                          </a:solidFill>
                          <a:latin typeface="+mn-lt"/>
                        </a:rPr>
                        <a:t>th</a:t>
                      </a:r>
                      <a:endParaRPr lang="en-US" sz="1000" dirty="0">
                        <a:solidFill>
                          <a:schemeClr val="bg1"/>
                        </a:solidFill>
                        <a:latin typeface="+mn-lt"/>
                      </a:endParaRPr>
                    </a:p>
                  </a:txBody>
                  <a:tcPr anchor="ctr">
                    <a:lnL w="28575" cap="flat" cmpd="sng" algn="ctr">
                      <a:solidFill>
                        <a:schemeClr val="bg1"/>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rgbClr val="007465"/>
                    </a:solidFill>
                  </a:tcPr>
                </a:tc>
                <a:extLst>
                  <a:ext uri="{0D108BD9-81ED-4DB2-BD59-A6C34878D82A}">
                    <a16:rowId xmlns:a16="http://schemas.microsoft.com/office/drawing/2014/main" val="10000"/>
                  </a:ext>
                </a:extLst>
              </a:tr>
            </a:tbl>
          </a:graphicData>
        </a:graphic>
      </p:graphicFrame>
      <p:graphicFrame>
        <p:nvGraphicFramePr>
          <p:cNvPr id="17" name="Chart 16">
            <a:extLst>
              <a:ext uri="{FF2B5EF4-FFF2-40B4-BE49-F238E27FC236}">
                <a16:creationId xmlns:a16="http://schemas.microsoft.com/office/drawing/2014/main" id="{80FAC349-9943-9D75-BA5E-90A3133FBD61}"/>
              </a:ext>
            </a:extLst>
          </p:cNvPr>
          <p:cNvGraphicFramePr/>
          <p:nvPr>
            <p:extLst>
              <p:ext uri="{D42A27DB-BD31-4B8C-83A1-F6EECF244321}">
                <p14:modId xmlns:p14="http://schemas.microsoft.com/office/powerpoint/2010/main" val="1219067260"/>
              </p:ext>
            </p:extLst>
          </p:nvPr>
        </p:nvGraphicFramePr>
        <p:xfrm>
          <a:off x="2331631" y="3832072"/>
          <a:ext cx="1172919" cy="2191107"/>
        </p:xfrm>
        <a:graphic>
          <a:graphicData uri="http://schemas.openxmlformats.org/drawingml/2006/chart">
            <c:chart xmlns:c="http://schemas.openxmlformats.org/drawingml/2006/chart" xmlns:r="http://schemas.openxmlformats.org/officeDocument/2006/relationships" r:id="rId8"/>
          </a:graphicData>
        </a:graphic>
      </p:graphicFrame>
    </p:spTree>
    <p:custDataLst>
      <p:tags r:id="rId1"/>
    </p:custDataLst>
    <p:extLst>
      <p:ext uri="{BB962C8B-B14F-4D97-AF65-F5344CB8AC3E}">
        <p14:creationId xmlns:p14="http://schemas.microsoft.com/office/powerpoint/2010/main" val="40751453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Chart 24">
            <a:extLst>
              <a:ext uri="{FF2B5EF4-FFF2-40B4-BE49-F238E27FC236}">
                <a16:creationId xmlns:a16="http://schemas.microsoft.com/office/drawing/2014/main" id="{D23A5D49-EE4F-D141-9B97-6FBB19BF83C3}"/>
              </a:ext>
            </a:extLst>
          </p:cNvPr>
          <p:cNvGraphicFramePr/>
          <p:nvPr>
            <p:extLst>
              <p:ext uri="{D42A27DB-BD31-4B8C-83A1-F6EECF244321}">
                <p14:modId xmlns:p14="http://schemas.microsoft.com/office/powerpoint/2010/main" val="3583536244"/>
              </p:ext>
            </p:extLst>
          </p:nvPr>
        </p:nvGraphicFramePr>
        <p:xfrm>
          <a:off x="230087" y="868737"/>
          <a:ext cx="11687235" cy="1179260"/>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a:extLst>
              <a:ext uri="{FF2B5EF4-FFF2-40B4-BE49-F238E27FC236}">
                <a16:creationId xmlns:a16="http://schemas.microsoft.com/office/drawing/2014/main" id="{4577CBE4-63F0-2146-99AE-1CC2C2C8AA5A}"/>
              </a:ext>
            </a:extLst>
          </p:cNvPr>
          <p:cNvSpPr>
            <a:spLocks noGrp="1"/>
          </p:cNvSpPr>
          <p:nvPr>
            <p:ph type="title"/>
          </p:nvPr>
        </p:nvSpPr>
        <p:spPr>
          <a:xfrm>
            <a:off x="0" y="0"/>
            <a:ext cx="12192000" cy="1338828"/>
          </a:xfrm>
        </p:spPr>
        <p:txBody>
          <a:bodyPr/>
          <a:lstStyle/>
          <a:p>
            <a:r>
              <a:rPr lang="en-US" dirty="0">
                <a:solidFill>
                  <a:schemeClr val="tx1"/>
                </a:solidFill>
              </a:rPr>
              <a:t>Engagement Segments Within Albemarle County Public Schools</a:t>
            </a:r>
            <a:br>
              <a:rPr lang="en-US" dirty="0">
                <a:solidFill>
                  <a:schemeClr val="tx1"/>
                </a:solidFill>
              </a:rPr>
            </a:br>
            <a:endParaRPr lang="en-US" dirty="0">
              <a:solidFill>
                <a:schemeClr val="tx1"/>
              </a:solidFill>
            </a:endParaRPr>
          </a:p>
        </p:txBody>
      </p:sp>
      <p:sp>
        <p:nvSpPr>
          <p:cNvPr id="24" name="Slide Number Placeholder 23">
            <a:extLst>
              <a:ext uri="{FF2B5EF4-FFF2-40B4-BE49-F238E27FC236}">
                <a16:creationId xmlns:a16="http://schemas.microsoft.com/office/drawing/2014/main" id="{BF2E0EE7-4779-4F88-AA1B-B01D4F42E13A}"/>
              </a:ext>
            </a:extLst>
          </p:cNvPr>
          <p:cNvSpPr>
            <a:spLocks noGrp="1"/>
          </p:cNvSpPr>
          <p:nvPr>
            <p:ph type="sldNum" sz="quarter" idx="11"/>
          </p:nvPr>
        </p:nvSpPr>
        <p:spPr/>
        <p:txBody>
          <a:bodyPr/>
          <a:lstStyle/>
          <a:p>
            <a:pPr lvl="0"/>
            <a:fld id="{59E3E2AC-ACB3-5544-BE29-32D30D23532C}" type="slidenum">
              <a:rPr lang="en-US" noProof="0" smtClean="0"/>
              <a:pPr lvl="0"/>
              <a:t>6</a:t>
            </a:fld>
            <a:r>
              <a:rPr lang="en-US" noProof="0" dirty="0"/>
              <a:t> </a:t>
            </a:r>
          </a:p>
        </p:txBody>
      </p:sp>
      <p:sp>
        <p:nvSpPr>
          <p:cNvPr id="4" name="Text Placeholder 3">
            <a:extLst>
              <a:ext uri="{FF2B5EF4-FFF2-40B4-BE49-F238E27FC236}">
                <a16:creationId xmlns:a16="http://schemas.microsoft.com/office/drawing/2014/main" id="{8B4DE58A-1311-8A4D-B010-E7DF3A585CDD}"/>
              </a:ext>
            </a:extLst>
          </p:cNvPr>
          <p:cNvSpPr>
            <a:spLocks noGrp="1"/>
          </p:cNvSpPr>
          <p:nvPr>
            <p:ph type="body" sz="quarter" idx="12"/>
          </p:nvPr>
        </p:nvSpPr>
        <p:spPr>
          <a:xfrm>
            <a:off x="274638" y="782903"/>
            <a:ext cx="11687238" cy="669845"/>
          </a:xfrm>
        </p:spPr>
        <p:txBody>
          <a:bodyPr/>
          <a:lstStyle/>
          <a:p>
            <a:r>
              <a:rPr lang="en-US" dirty="0"/>
              <a:t>Employees can be segmented into three fundamental psychological conditions of engagement that are behaviorally predictive.</a:t>
            </a:r>
          </a:p>
        </p:txBody>
      </p:sp>
      <p:grpSp>
        <p:nvGrpSpPr>
          <p:cNvPr id="3" name="Group 2">
            <a:extLst>
              <a:ext uri="{FF2B5EF4-FFF2-40B4-BE49-F238E27FC236}">
                <a16:creationId xmlns:a16="http://schemas.microsoft.com/office/drawing/2014/main" id="{B2FE4AEC-762B-7E4B-A66D-F835E93EC21A}"/>
              </a:ext>
            </a:extLst>
          </p:cNvPr>
          <p:cNvGrpSpPr/>
          <p:nvPr/>
        </p:nvGrpSpPr>
        <p:grpSpPr>
          <a:xfrm>
            <a:off x="364846" y="4751844"/>
            <a:ext cx="11402991" cy="1203916"/>
            <a:chOff x="364846" y="4942407"/>
            <a:chExt cx="11402991" cy="1203916"/>
          </a:xfrm>
        </p:grpSpPr>
        <p:sp>
          <p:nvSpPr>
            <p:cNvPr id="18" name="TextBox 17">
              <a:extLst>
                <a:ext uri="{FF2B5EF4-FFF2-40B4-BE49-F238E27FC236}">
                  <a16:creationId xmlns:a16="http://schemas.microsoft.com/office/drawing/2014/main" id="{A1430063-C001-4645-8E93-65A753DA160B}"/>
                </a:ext>
              </a:extLst>
            </p:cNvPr>
            <p:cNvSpPr txBox="1"/>
            <p:nvPr/>
          </p:nvSpPr>
          <p:spPr>
            <a:xfrm>
              <a:off x="724540" y="5146049"/>
              <a:ext cx="3107465" cy="1000274"/>
            </a:xfrm>
            <a:prstGeom prst="rect">
              <a:avLst/>
            </a:prstGeom>
            <a:solidFill>
              <a:schemeClr val="bg1"/>
            </a:solidFill>
          </p:spPr>
          <p:txBody>
            <a:bodyPr wrap="square" rtlCol="0">
              <a:spAutoFit/>
            </a:bodyPr>
            <a:lstStyle/>
            <a:p>
              <a:pPr marL="0" marR="0" lvl="0" indent="0" algn="ctr" defTabSz="914400" rtl="0" eaLnBrk="1" fontAlgn="base" latinLnBrk="0" hangingPunct="1">
                <a:lnSpc>
                  <a:spcPct val="100000"/>
                </a:lnSpc>
                <a:spcBef>
                  <a:spcPct val="0"/>
                </a:spcBef>
                <a:spcAft>
                  <a:spcPts val="600"/>
                </a:spcAft>
                <a:buClrTx/>
                <a:buSzTx/>
                <a:buFontTx/>
                <a:buNone/>
                <a:tabLst/>
                <a:defRPr/>
              </a:pPr>
              <a:r>
                <a:rPr kumimoji="0" lang="en-US" sz="4000" b="1" i="0" u="none" strike="noStrike" kern="1200" cap="none" spc="0" normalizeH="0" baseline="0" noProof="0" dirty="0">
                  <a:ln>
                    <a:noFill/>
                  </a:ln>
                  <a:solidFill>
                    <a:srgbClr val="005750"/>
                  </a:solidFill>
                  <a:effectLst/>
                  <a:uLnTx/>
                  <a:uFillTx/>
                  <a:latin typeface="Arial"/>
                  <a:ea typeface="+mn-ea"/>
                  <a:cs typeface="Calibri Light" panose="020F0302020204030204" pitchFamily="34" charset="0"/>
                </a:rPr>
                <a:t>45%</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0" cap="none" spc="100" normalizeH="0" baseline="0" noProof="0" dirty="0">
                  <a:ln>
                    <a:noFill/>
                  </a:ln>
                  <a:solidFill>
                    <a:srgbClr val="005750"/>
                  </a:solidFill>
                  <a:effectLst/>
                  <a:uLnTx/>
                  <a:uFillTx/>
                  <a:latin typeface="Arial" charset="0"/>
                  <a:ea typeface="Segoe UI Light" charset="0"/>
                  <a:cs typeface="Segoe UI Light" charset="0"/>
                </a:rPr>
                <a:t>ENGAGED</a:t>
              </a:r>
            </a:p>
          </p:txBody>
        </p:sp>
        <p:grpSp>
          <p:nvGrpSpPr>
            <p:cNvPr id="6" name="Group 5">
              <a:extLst>
                <a:ext uri="{FF2B5EF4-FFF2-40B4-BE49-F238E27FC236}">
                  <a16:creationId xmlns:a16="http://schemas.microsoft.com/office/drawing/2014/main" id="{B6A09841-2411-6D42-B38F-97E49EC57D33}"/>
                </a:ext>
              </a:extLst>
            </p:cNvPr>
            <p:cNvGrpSpPr/>
            <p:nvPr/>
          </p:nvGrpSpPr>
          <p:grpSpPr>
            <a:xfrm>
              <a:off x="364846" y="4942407"/>
              <a:ext cx="11402991" cy="184666"/>
              <a:chOff x="364846" y="5150757"/>
              <a:chExt cx="11402991" cy="184666"/>
            </a:xfrm>
          </p:grpSpPr>
          <p:cxnSp>
            <p:nvCxnSpPr>
              <p:cNvPr id="5" name="Straight Connector 4">
                <a:extLst>
                  <a:ext uri="{FF2B5EF4-FFF2-40B4-BE49-F238E27FC236}">
                    <a16:creationId xmlns:a16="http://schemas.microsoft.com/office/drawing/2014/main" id="{4AD85652-C848-CA42-924F-5ABA037CA587}"/>
                  </a:ext>
                </a:extLst>
              </p:cNvPr>
              <p:cNvCxnSpPr>
                <a:cxnSpLocks/>
              </p:cNvCxnSpPr>
              <p:nvPr/>
            </p:nvCxnSpPr>
            <p:spPr>
              <a:xfrm>
                <a:off x="364846" y="5243090"/>
                <a:ext cx="11402991" cy="0"/>
              </a:xfrm>
              <a:prstGeom prst="line">
                <a:avLst/>
              </a:prstGeom>
              <a:ln w="317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D50FE959-BAF6-EA49-94B4-6B80D6C0209E}"/>
                  </a:ext>
                </a:extLst>
              </p:cNvPr>
              <p:cNvSpPr txBox="1"/>
              <p:nvPr/>
            </p:nvSpPr>
            <p:spPr>
              <a:xfrm>
                <a:off x="4252437" y="5150757"/>
                <a:ext cx="3687126" cy="184666"/>
              </a:xfrm>
              <a:prstGeom prst="rect">
                <a:avLst/>
              </a:prstGeom>
              <a:solidFill>
                <a:schemeClr val="bg1"/>
              </a:solid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200" normalizeH="0" baseline="0" noProof="0" dirty="0">
                    <a:ln>
                      <a:noFill/>
                    </a:ln>
                    <a:solidFill>
                      <a:srgbClr val="000000"/>
                    </a:solidFill>
                    <a:effectLst/>
                    <a:uLnTx/>
                    <a:uFillTx/>
                    <a:latin typeface="Arial"/>
                    <a:ea typeface="+mn-ea"/>
                    <a:cs typeface="Calibri Light" panose="020F0302020204030204" pitchFamily="34" charset="0"/>
                  </a:rPr>
                  <a:t>GALLUP’S K-12 DATABASE</a:t>
                </a:r>
              </a:p>
            </p:txBody>
          </p:sp>
        </p:grpSp>
        <p:sp>
          <p:nvSpPr>
            <p:cNvPr id="20" name="TextBox 19">
              <a:extLst>
                <a:ext uri="{FF2B5EF4-FFF2-40B4-BE49-F238E27FC236}">
                  <a16:creationId xmlns:a16="http://schemas.microsoft.com/office/drawing/2014/main" id="{01FD2F51-27C6-EA45-9E15-D2BB697B9F90}"/>
                </a:ext>
              </a:extLst>
            </p:cNvPr>
            <p:cNvSpPr txBox="1"/>
            <p:nvPr/>
          </p:nvSpPr>
          <p:spPr>
            <a:xfrm>
              <a:off x="4439290" y="5146049"/>
              <a:ext cx="3107464" cy="1000274"/>
            </a:xfrm>
            <a:prstGeom prst="rect">
              <a:avLst/>
            </a:prstGeom>
            <a:solidFill>
              <a:schemeClr val="bg1"/>
            </a:solidFill>
          </p:spPr>
          <p:txBody>
            <a:bodyPr wrap="square" rtlCol="0">
              <a:spAutoFit/>
            </a:bodyPr>
            <a:lstStyle/>
            <a:p>
              <a:pPr marL="0" marR="0" lvl="0" indent="0" algn="ctr" defTabSz="914400" rtl="0" eaLnBrk="1" fontAlgn="base" latinLnBrk="0" hangingPunct="1">
                <a:lnSpc>
                  <a:spcPct val="100000"/>
                </a:lnSpc>
                <a:spcBef>
                  <a:spcPct val="0"/>
                </a:spcBef>
                <a:spcAft>
                  <a:spcPts val="600"/>
                </a:spcAft>
                <a:buClrTx/>
                <a:buSzTx/>
                <a:buFontTx/>
                <a:buNone/>
                <a:tabLst/>
                <a:defRPr/>
              </a:pPr>
              <a:r>
                <a:rPr kumimoji="0" lang="en-US" sz="4000" b="1" i="0" u="none" strike="noStrike" kern="1200" cap="none" spc="0" normalizeH="0" baseline="0" noProof="0" dirty="0">
                  <a:ln>
                    <a:noFill/>
                  </a:ln>
                  <a:solidFill>
                    <a:srgbClr val="AE811F"/>
                  </a:solidFill>
                  <a:effectLst/>
                  <a:uLnTx/>
                  <a:uFillTx/>
                  <a:latin typeface="Arial"/>
                  <a:ea typeface="+mn-ea"/>
                  <a:cs typeface="Calibri Light" panose="020F0302020204030204" pitchFamily="34" charset="0"/>
                </a:rPr>
                <a:t>43%</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0" cap="none" spc="100" normalizeH="0" baseline="0" noProof="0" dirty="0">
                  <a:ln>
                    <a:noFill/>
                  </a:ln>
                  <a:solidFill>
                    <a:srgbClr val="AE811F"/>
                  </a:solidFill>
                  <a:effectLst/>
                  <a:uLnTx/>
                  <a:uFillTx/>
                  <a:latin typeface="Arial" charset="0"/>
                  <a:ea typeface="Segoe UI Light" charset="0"/>
                  <a:cs typeface="Segoe UI Light" charset="0"/>
                </a:rPr>
                <a:t>NOT ENGAGED</a:t>
              </a:r>
            </a:p>
          </p:txBody>
        </p:sp>
        <p:sp>
          <p:nvSpPr>
            <p:cNvPr id="21" name="TextBox 20">
              <a:extLst>
                <a:ext uri="{FF2B5EF4-FFF2-40B4-BE49-F238E27FC236}">
                  <a16:creationId xmlns:a16="http://schemas.microsoft.com/office/drawing/2014/main" id="{A49B8618-78AF-ED43-8FC1-74EED2C1EDB9}"/>
                </a:ext>
              </a:extLst>
            </p:cNvPr>
            <p:cNvSpPr txBox="1"/>
            <p:nvPr/>
          </p:nvSpPr>
          <p:spPr>
            <a:xfrm>
              <a:off x="8227495" y="5146049"/>
              <a:ext cx="3107464" cy="1000274"/>
            </a:xfrm>
            <a:prstGeom prst="rect">
              <a:avLst/>
            </a:prstGeom>
            <a:solidFill>
              <a:schemeClr val="bg1"/>
            </a:solidFill>
          </p:spPr>
          <p:txBody>
            <a:bodyPr wrap="square" rtlCol="0">
              <a:spAutoFit/>
            </a:bodyPr>
            <a:lstStyle/>
            <a:p>
              <a:pPr marL="0" marR="0" lvl="0" indent="0" algn="ctr" defTabSz="914400" rtl="0" eaLnBrk="1" fontAlgn="base" latinLnBrk="0" hangingPunct="1">
                <a:lnSpc>
                  <a:spcPct val="100000"/>
                </a:lnSpc>
                <a:spcBef>
                  <a:spcPct val="0"/>
                </a:spcBef>
                <a:spcAft>
                  <a:spcPts val="600"/>
                </a:spcAft>
                <a:buClrTx/>
                <a:buSzTx/>
                <a:buFontTx/>
                <a:buNone/>
                <a:tabLst/>
                <a:defRPr/>
              </a:pPr>
              <a:r>
                <a:rPr kumimoji="0" lang="en-US" sz="4000" b="1" i="0" u="none" strike="noStrike" kern="1200" cap="none" spc="0" normalizeH="0" baseline="0" noProof="0" dirty="0">
                  <a:ln>
                    <a:noFill/>
                  </a:ln>
                  <a:solidFill>
                    <a:srgbClr val="B2292E"/>
                  </a:solidFill>
                  <a:effectLst/>
                  <a:uLnTx/>
                  <a:uFillTx/>
                  <a:latin typeface="Arial"/>
                  <a:ea typeface="+mn-ea"/>
                  <a:cs typeface="Calibri Light" panose="020F0302020204030204" pitchFamily="34" charset="0"/>
                </a:rPr>
                <a:t>12%</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0" cap="none" spc="100" normalizeH="0" baseline="0" noProof="0" dirty="0">
                  <a:ln>
                    <a:noFill/>
                  </a:ln>
                  <a:solidFill>
                    <a:srgbClr val="B2292E"/>
                  </a:solidFill>
                  <a:effectLst/>
                  <a:uLnTx/>
                  <a:uFillTx/>
                  <a:latin typeface="Arial" charset="0"/>
                  <a:ea typeface="Segoe UI Light" charset="0"/>
                  <a:cs typeface="Segoe UI Light" charset="0"/>
                </a:rPr>
                <a:t>ACTIVELY DISENGAGED</a:t>
              </a:r>
            </a:p>
          </p:txBody>
        </p:sp>
      </p:grpSp>
      <p:sp>
        <p:nvSpPr>
          <p:cNvPr id="15" name="Content Placeholder 2">
            <a:extLst>
              <a:ext uri="{FF2B5EF4-FFF2-40B4-BE49-F238E27FC236}">
                <a16:creationId xmlns:a16="http://schemas.microsoft.com/office/drawing/2014/main" id="{458E8131-CA79-BF46-82EC-51619F42CFA7}"/>
              </a:ext>
            </a:extLst>
          </p:cNvPr>
          <p:cNvSpPr txBox="1">
            <a:spLocks/>
          </p:cNvSpPr>
          <p:nvPr/>
        </p:nvSpPr>
        <p:spPr>
          <a:xfrm>
            <a:off x="797996" y="3069044"/>
            <a:ext cx="3160829" cy="1152282"/>
          </a:xfrm>
          <a:prstGeom prst="rect">
            <a:avLst/>
          </a:prstGeom>
        </p:spPr>
        <p:txBody>
          <a:bodyPr lIns="0"/>
          <a:lstStyle>
            <a:lvl1pPr marL="342900" indent="-342900" algn="l" rtl="0" eaLnBrk="0" fontAlgn="base" hangingPunct="0">
              <a:spcBef>
                <a:spcPts val="600"/>
              </a:spcBef>
              <a:spcAft>
                <a:spcPct val="0"/>
              </a:spcAft>
              <a:buClrTx/>
              <a:buSzPct val="80000"/>
              <a:buFont typeface="Arial" panose="020B0604020202020204" pitchFamily="34" charset="0"/>
              <a:buChar char="•"/>
              <a:defRPr sz="2000">
                <a:solidFill>
                  <a:schemeClr val="tx1"/>
                </a:solidFill>
                <a:latin typeface="+mn-lt"/>
                <a:ea typeface="+mn-ea"/>
                <a:cs typeface="+mn-cs"/>
              </a:defRPr>
            </a:lvl1pPr>
            <a:lvl2pPr marL="742950" indent="-285750" algn="l" rtl="0" eaLnBrk="0" fontAlgn="base" hangingPunct="0">
              <a:spcBef>
                <a:spcPts val="600"/>
              </a:spcBef>
              <a:spcAft>
                <a:spcPct val="0"/>
              </a:spcAft>
              <a:buClrTx/>
              <a:buFont typeface="Arial" charset="0"/>
              <a:buChar char="–"/>
              <a:defRPr sz="1800">
                <a:solidFill>
                  <a:schemeClr val="tx1"/>
                </a:solidFill>
                <a:latin typeface="+mn-lt"/>
                <a:cs typeface="+mn-cs"/>
              </a:defRPr>
            </a:lvl2pPr>
            <a:lvl3pPr marL="1143000" indent="-228600" algn="l" rtl="0" eaLnBrk="0" fontAlgn="base" hangingPunct="0">
              <a:spcBef>
                <a:spcPts val="600"/>
              </a:spcBef>
              <a:spcAft>
                <a:spcPct val="0"/>
              </a:spcAft>
              <a:buClrTx/>
              <a:buSzPct val="80000"/>
              <a:buFont typeface="Arial" panose="020B0604020202020204" pitchFamily="34" charset="0"/>
              <a:buChar char="•"/>
              <a:defRPr sz="1600">
                <a:solidFill>
                  <a:schemeClr val="tx1"/>
                </a:solidFill>
                <a:latin typeface="+mn-lt"/>
                <a:cs typeface="+mn-cs"/>
              </a:defRPr>
            </a:lvl3pPr>
            <a:lvl4pPr marL="1600200" indent="-228600" algn="l" rtl="0" eaLnBrk="0" fontAlgn="base" hangingPunct="0">
              <a:spcBef>
                <a:spcPts val="600"/>
              </a:spcBef>
              <a:spcAft>
                <a:spcPct val="0"/>
              </a:spcAft>
              <a:buClrTx/>
              <a:buFont typeface="Times" pitchFamily="18" charset="0"/>
              <a:buChar char="–"/>
              <a:defRPr sz="1400">
                <a:solidFill>
                  <a:schemeClr val="tx1"/>
                </a:solidFill>
                <a:latin typeface="+mn-lt"/>
                <a:cs typeface="+mn-cs"/>
              </a:defRPr>
            </a:lvl4pPr>
            <a:lvl5pPr marL="2057400" indent="-228600" algn="l" rtl="0" eaLnBrk="0" fontAlgn="base" hangingPunct="0">
              <a:spcBef>
                <a:spcPts val="600"/>
              </a:spcBef>
              <a:spcAft>
                <a:spcPct val="0"/>
              </a:spcAft>
              <a:buClrTx/>
              <a:buFont typeface="Times" pitchFamily="18" charset="0"/>
              <a:buChar char="»"/>
              <a:defRPr sz="1200">
                <a:solidFill>
                  <a:schemeClr val="tx1"/>
                </a:solidFill>
                <a:latin typeface="+mn-lt"/>
                <a:cs typeface="+mn-cs"/>
              </a:defRPr>
            </a:lvl5pPr>
            <a:lvl6pPr marL="2514600" indent="-228600" algn="l" rtl="0" fontAlgn="base">
              <a:spcBef>
                <a:spcPct val="20000"/>
              </a:spcBef>
              <a:spcAft>
                <a:spcPct val="0"/>
              </a:spcAft>
              <a:buFont typeface="Times" pitchFamily="18" charset="0"/>
              <a:buChar char="»"/>
              <a:defRPr sz="1400">
                <a:solidFill>
                  <a:schemeClr val="bg2"/>
                </a:solidFill>
                <a:latin typeface="+mn-lt"/>
                <a:cs typeface="+mn-cs"/>
              </a:defRPr>
            </a:lvl6pPr>
            <a:lvl7pPr marL="2971800" indent="-228600" algn="l" rtl="0" fontAlgn="base">
              <a:spcBef>
                <a:spcPct val="20000"/>
              </a:spcBef>
              <a:spcAft>
                <a:spcPct val="0"/>
              </a:spcAft>
              <a:buFont typeface="Times" pitchFamily="18" charset="0"/>
              <a:buChar char="»"/>
              <a:defRPr sz="1400">
                <a:solidFill>
                  <a:schemeClr val="bg2"/>
                </a:solidFill>
                <a:latin typeface="+mn-lt"/>
                <a:cs typeface="+mn-cs"/>
              </a:defRPr>
            </a:lvl7pPr>
            <a:lvl8pPr marL="3429000" indent="-228600" algn="l" rtl="0" fontAlgn="base">
              <a:spcBef>
                <a:spcPct val="20000"/>
              </a:spcBef>
              <a:spcAft>
                <a:spcPct val="0"/>
              </a:spcAft>
              <a:buFont typeface="Times" pitchFamily="18" charset="0"/>
              <a:buChar char="»"/>
              <a:defRPr sz="1400">
                <a:solidFill>
                  <a:schemeClr val="bg2"/>
                </a:solidFill>
                <a:latin typeface="+mn-lt"/>
                <a:cs typeface="+mn-cs"/>
              </a:defRPr>
            </a:lvl8pPr>
            <a:lvl9pPr marL="3886200" indent="-228600" algn="l" rtl="0" fontAlgn="base">
              <a:spcBef>
                <a:spcPct val="20000"/>
              </a:spcBef>
              <a:spcAft>
                <a:spcPct val="0"/>
              </a:spcAft>
              <a:buFont typeface="Times" pitchFamily="18" charset="0"/>
              <a:buChar char="»"/>
              <a:defRPr sz="1400">
                <a:solidFill>
                  <a:schemeClr val="bg2"/>
                </a:solidFill>
                <a:latin typeface="+mn-lt"/>
                <a:cs typeface="+mn-cs"/>
              </a:defRPr>
            </a:lvl9pPr>
          </a:lstStyle>
          <a:p>
            <a:pPr marL="0" marR="0" lvl="0" indent="0" algn="l" defTabSz="914400" rtl="0" eaLnBrk="0" fontAlgn="base" latinLnBrk="0" hangingPunct="0">
              <a:lnSpc>
                <a:spcPct val="100000"/>
              </a:lnSpc>
              <a:spcBef>
                <a:spcPts val="600"/>
              </a:spcBef>
              <a:spcAft>
                <a:spcPct val="0"/>
              </a:spcAft>
              <a:buClrTx/>
              <a:buSzPct val="80000"/>
              <a:buFont typeface="Arial" panose="020B0604020202020204" pitchFamily="34" charset="0"/>
              <a:buNone/>
              <a:tabLst/>
              <a:defRPr/>
            </a:pPr>
            <a:r>
              <a:rPr kumimoji="0" lang="en-US" sz="1400" b="0" i="0" u="none" strike="noStrike" kern="0" cap="none" spc="0" normalizeH="0" baseline="0" noProof="0" dirty="0">
                <a:ln>
                  <a:noFill/>
                </a:ln>
                <a:solidFill>
                  <a:srgbClr val="25282A"/>
                </a:solidFill>
                <a:effectLst/>
                <a:uLnTx/>
                <a:uFillTx/>
                <a:latin typeface="Arial"/>
                <a:ea typeface="Segoe UI Light" charset="0"/>
                <a:cs typeface="Segoe UI Light" charset="0"/>
              </a:rPr>
              <a:t>Engaged employees are </a:t>
            </a:r>
            <a:r>
              <a:rPr kumimoji="0" lang="en-US" sz="1400" b="1" i="0" u="none" strike="noStrike" kern="0" cap="none" spc="0" normalizeH="0" baseline="0" noProof="0" dirty="0">
                <a:ln>
                  <a:noFill/>
                </a:ln>
                <a:solidFill>
                  <a:srgbClr val="005750"/>
                </a:solidFill>
                <a:effectLst/>
                <a:uLnTx/>
                <a:uFillTx/>
                <a:latin typeface="Arial"/>
                <a:ea typeface="Segoe UI Light" charset="0"/>
                <a:cs typeface="Arial" panose="020B0604020202020204" pitchFamily="34" charset="0"/>
              </a:rPr>
              <a:t>highly involved in and enthusiastic </a:t>
            </a:r>
            <a:r>
              <a:rPr kumimoji="0" lang="en-US" sz="1400" b="0" i="0" u="none" strike="noStrike" kern="0" cap="none" spc="0" normalizeH="0" baseline="0" noProof="0" dirty="0">
                <a:ln>
                  <a:noFill/>
                </a:ln>
                <a:solidFill>
                  <a:srgbClr val="25282A"/>
                </a:solidFill>
                <a:effectLst/>
                <a:uLnTx/>
                <a:uFillTx/>
                <a:latin typeface="Arial"/>
                <a:ea typeface="Segoe UI Light" charset="0"/>
                <a:cs typeface="Segoe UI Light" charset="0"/>
              </a:rPr>
              <a:t>about their work and workplace. They are psychological “owners,” drive performance and innovation and move the organization forward.</a:t>
            </a:r>
          </a:p>
        </p:txBody>
      </p:sp>
      <p:cxnSp>
        <p:nvCxnSpPr>
          <p:cNvPr id="10" name="Straight Connector 9">
            <a:extLst>
              <a:ext uri="{FF2B5EF4-FFF2-40B4-BE49-F238E27FC236}">
                <a16:creationId xmlns:a16="http://schemas.microsoft.com/office/drawing/2014/main" id="{3D224E96-4D82-874A-9E35-2973DDE76C7C}"/>
              </a:ext>
            </a:extLst>
          </p:cNvPr>
          <p:cNvCxnSpPr>
            <a:cxnSpLocks/>
          </p:cNvCxnSpPr>
          <p:nvPr/>
        </p:nvCxnSpPr>
        <p:spPr>
          <a:xfrm flipH="1">
            <a:off x="724541" y="2937802"/>
            <a:ext cx="3107465" cy="0"/>
          </a:xfrm>
          <a:prstGeom prst="line">
            <a:avLst/>
          </a:prstGeom>
          <a:ln w="28575">
            <a:solidFill>
              <a:srgbClr val="005750"/>
            </a:solidFill>
          </a:ln>
        </p:spPr>
        <p:style>
          <a:lnRef idx="1">
            <a:schemeClr val="accent1"/>
          </a:lnRef>
          <a:fillRef idx="0">
            <a:schemeClr val="accent1"/>
          </a:fillRef>
          <a:effectRef idx="0">
            <a:schemeClr val="accent1"/>
          </a:effectRef>
          <a:fontRef idx="minor">
            <a:schemeClr val="tx1"/>
          </a:fontRef>
        </p:style>
      </p:cxnSp>
      <p:sp>
        <p:nvSpPr>
          <p:cNvPr id="32" name="Content Placeholder 2">
            <a:extLst>
              <a:ext uri="{FF2B5EF4-FFF2-40B4-BE49-F238E27FC236}">
                <a16:creationId xmlns:a16="http://schemas.microsoft.com/office/drawing/2014/main" id="{149EB93F-F16E-5047-83EF-FEF3E3E29F7A}"/>
              </a:ext>
            </a:extLst>
          </p:cNvPr>
          <p:cNvSpPr txBox="1">
            <a:spLocks/>
          </p:cNvSpPr>
          <p:nvPr/>
        </p:nvSpPr>
        <p:spPr>
          <a:xfrm>
            <a:off x="4512746" y="3069044"/>
            <a:ext cx="3160829" cy="1152282"/>
          </a:xfrm>
          <a:prstGeom prst="rect">
            <a:avLst/>
          </a:prstGeom>
        </p:spPr>
        <p:txBody>
          <a:bodyPr lIns="0"/>
          <a:lstStyle>
            <a:lvl1pPr marL="342900" indent="-342900" algn="l" rtl="0" eaLnBrk="0" fontAlgn="base" hangingPunct="0">
              <a:spcBef>
                <a:spcPts val="600"/>
              </a:spcBef>
              <a:spcAft>
                <a:spcPct val="0"/>
              </a:spcAft>
              <a:buClrTx/>
              <a:buSzPct val="80000"/>
              <a:buFont typeface="Arial" panose="020B0604020202020204" pitchFamily="34" charset="0"/>
              <a:buChar char="•"/>
              <a:defRPr sz="2000">
                <a:solidFill>
                  <a:schemeClr val="tx1"/>
                </a:solidFill>
                <a:latin typeface="+mn-lt"/>
                <a:ea typeface="+mn-ea"/>
                <a:cs typeface="+mn-cs"/>
              </a:defRPr>
            </a:lvl1pPr>
            <a:lvl2pPr marL="742950" indent="-285750" algn="l" rtl="0" eaLnBrk="0" fontAlgn="base" hangingPunct="0">
              <a:spcBef>
                <a:spcPts val="600"/>
              </a:spcBef>
              <a:spcAft>
                <a:spcPct val="0"/>
              </a:spcAft>
              <a:buClrTx/>
              <a:buFont typeface="Arial" charset="0"/>
              <a:buChar char="–"/>
              <a:defRPr sz="1800">
                <a:solidFill>
                  <a:schemeClr val="tx1"/>
                </a:solidFill>
                <a:latin typeface="+mn-lt"/>
                <a:cs typeface="+mn-cs"/>
              </a:defRPr>
            </a:lvl2pPr>
            <a:lvl3pPr marL="1143000" indent="-228600" algn="l" rtl="0" eaLnBrk="0" fontAlgn="base" hangingPunct="0">
              <a:spcBef>
                <a:spcPts val="600"/>
              </a:spcBef>
              <a:spcAft>
                <a:spcPct val="0"/>
              </a:spcAft>
              <a:buClrTx/>
              <a:buSzPct val="80000"/>
              <a:buFont typeface="Arial" panose="020B0604020202020204" pitchFamily="34" charset="0"/>
              <a:buChar char="•"/>
              <a:defRPr sz="1600">
                <a:solidFill>
                  <a:schemeClr val="tx1"/>
                </a:solidFill>
                <a:latin typeface="+mn-lt"/>
                <a:cs typeface="+mn-cs"/>
              </a:defRPr>
            </a:lvl3pPr>
            <a:lvl4pPr marL="1600200" indent="-228600" algn="l" rtl="0" eaLnBrk="0" fontAlgn="base" hangingPunct="0">
              <a:spcBef>
                <a:spcPts val="600"/>
              </a:spcBef>
              <a:spcAft>
                <a:spcPct val="0"/>
              </a:spcAft>
              <a:buClrTx/>
              <a:buFont typeface="Times" pitchFamily="18" charset="0"/>
              <a:buChar char="–"/>
              <a:defRPr sz="1400">
                <a:solidFill>
                  <a:schemeClr val="tx1"/>
                </a:solidFill>
                <a:latin typeface="+mn-lt"/>
                <a:cs typeface="+mn-cs"/>
              </a:defRPr>
            </a:lvl4pPr>
            <a:lvl5pPr marL="2057400" indent="-228600" algn="l" rtl="0" eaLnBrk="0" fontAlgn="base" hangingPunct="0">
              <a:spcBef>
                <a:spcPts val="600"/>
              </a:spcBef>
              <a:spcAft>
                <a:spcPct val="0"/>
              </a:spcAft>
              <a:buClrTx/>
              <a:buFont typeface="Times" pitchFamily="18" charset="0"/>
              <a:buChar char="»"/>
              <a:defRPr sz="1200">
                <a:solidFill>
                  <a:schemeClr val="tx1"/>
                </a:solidFill>
                <a:latin typeface="+mn-lt"/>
                <a:cs typeface="+mn-cs"/>
              </a:defRPr>
            </a:lvl5pPr>
            <a:lvl6pPr marL="2514600" indent="-228600" algn="l" rtl="0" fontAlgn="base">
              <a:spcBef>
                <a:spcPct val="20000"/>
              </a:spcBef>
              <a:spcAft>
                <a:spcPct val="0"/>
              </a:spcAft>
              <a:buFont typeface="Times" pitchFamily="18" charset="0"/>
              <a:buChar char="»"/>
              <a:defRPr sz="1400">
                <a:solidFill>
                  <a:schemeClr val="bg2"/>
                </a:solidFill>
                <a:latin typeface="+mn-lt"/>
                <a:cs typeface="+mn-cs"/>
              </a:defRPr>
            </a:lvl6pPr>
            <a:lvl7pPr marL="2971800" indent="-228600" algn="l" rtl="0" fontAlgn="base">
              <a:spcBef>
                <a:spcPct val="20000"/>
              </a:spcBef>
              <a:spcAft>
                <a:spcPct val="0"/>
              </a:spcAft>
              <a:buFont typeface="Times" pitchFamily="18" charset="0"/>
              <a:buChar char="»"/>
              <a:defRPr sz="1400">
                <a:solidFill>
                  <a:schemeClr val="bg2"/>
                </a:solidFill>
                <a:latin typeface="+mn-lt"/>
                <a:cs typeface="+mn-cs"/>
              </a:defRPr>
            </a:lvl7pPr>
            <a:lvl8pPr marL="3429000" indent="-228600" algn="l" rtl="0" fontAlgn="base">
              <a:spcBef>
                <a:spcPct val="20000"/>
              </a:spcBef>
              <a:spcAft>
                <a:spcPct val="0"/>
              </a:spcAft>
              <a:buFont typeface="Times" pitchFamily="18" charset="0"/>
              <a:buChar char="»"/>
              <a:defRPr sz="1400">
                <a:solidFill>
                  <a:schemeClr val="bg2"/>
                </a:solidFill>
                <a:latin typeface="+mn-lt"/>
                <a:cs typeface="+mn-cs"/>
              </a:defRPr>
            </a:lvl8pPr>
            <a:lvl9pPr marL="3886200" indent="-228600" algn="l" rtl="0" fontAlgn="base">
              <a:spcBef>
                <a:spcPct val="20000"/>
              </a:spcBef>
              <a:spcAft>
                <a:spcPct val="0"/>
              </a:spcAft>
              <a:buFont typeface="Times" pitchFamily="18" charset="0"/>
              <a:buChar char="»"/>
              <a:defRPr sz="1400">
                <a:solidFill>
                  <a:schemeClr val="bg2"/>
                </a:solidFill>
                <a:latin typeface="+mn-lt"/>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222222"/>
                </a:solidFill>
                <a:effectLst/>
                <a:uLnTx/>
                <a:uFillTx/>
                <a:latin typeface="Arial"/>
                <a:ea typeface="Verdana" panose="020B0604030504040204" pitchFamily="34" charset="0"/>
                <a:cs typeface="Calibri Light" panose="020F0302020204030204" pitchFamily="34" charset="0"/>
              </a:rPr>
              <a:t>Not engaged employees are </a:t>
            </a:r>
            <a:r>
              <a:rPr kumimoji="0" lang="en-US" sz="1400" b="1" i="0" u="none" strike="noStrike" kern="1200" cap="none" spc="0" normalizeH="0" baseline="0" noProof="0" dirty="0">
                <a:ln>
                  <a:noFill/>
                </a:ln>
                <a:solidFill>
                  <a:srgbClr val="AE811F"/>
                </a:solidFill>
                <a:effectLst/>
                <a:uLnTx/>
                <a:uFillTx/>
                <a:latin typeface="Arial"/>
                <a:ea typeface="Verdana" panose="020B0604030504040204" pitchFamily="34" charset="0"/>
                <a:cs typeface="Arial" panose="020B0604020202020204" pitchFamily="34" charset="0"/>
              </a:rPr>
              <a:t>psychologically unattached </a:t>
            </a:r>
            <a:r>
              <a:rPr kumimoji="0" lang="en-US" sz="1400" b="0" i="0" u="none" strike="noStrike" kern="1200" cap="none" spc="0" normalizeH="0" baseline="0" noProof="0" dirty="0">
                <a:ln>
                  <a:noFill/>
                </a:ln>
                <a:solidFill>
                  <a:srgbClr val="222222"/>
                </a:solidFill>
                <a:effectLst/>
                <a:uLnTx/>
                <a:uFillTx/>
                <a:latin typeface="Arial"/>
                <a:ea typeface="Verdana" panose="020B0604030504040204" pitchFamily="34" charset="0"/>
                <a:cs typeface="Calibri Light" panose="020F0302020204030204" pitchFamily="34" charset="0"/>
              </a:rPr>
              <a:t>to their work and company. Because their engagement needs are not being fully met, they’re putting time — but not energy or passion — into their work.</a:t>
            </a:r>
          </a:p>
        </p:txBody>
      </p:sp>
      <p:cxnSp>
        <p:nvCxnSpPr>
          <p:cNvPr id="33" name="Straight Connector 32">
            <a:extLst>
              <a:ext uri="{FF2B5EF4-FFF2-40B4-BE49-F238E27FC236}">
                <a16:creationId xmlns:a16="http://schemas.microsoft.com/office/drawing/2014/main" id="{CB20B958-01B5-7F47-82BA-DD12CD48CC71}"/>
              </a:ext>
            </a:extLst>
          </p:cNvPr>
          <p:cNvCxnSpPr>
            <a:cxnSpLocks/>
          </p:cNvCxnSpPr>
          <p:nvPr/>
        </p:nvCxnSpPr>
        <p:spPr>
          <a:xfrm flipH="1">
            <a:off x="4439291" y="2937802"/>
            <a:ext cx="3107465" cy="0"/>
          </a:xfrm>
          <a:prstGeom prst="line">
            <a:avLst/>
          </a:prstGeom>
          <a:ln w="28575">
            <a:solidFill>
              <a:srgbClr val="AE811F"/>
            </a:solidFill>
          </a:ln>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56FCFBE2-249D-3445-9C8C-C48A84954CBE}"/>
              </a:ext>
            </a:extLst>
          </p:cNvPr>
          <p:cNvSpPr txBox="1">
            <a:spLocks/>
          </p:cNvSpPr>
          <p:nvPr/>
        </p:nvSpPr>
        <p:spPr>
          <a:xfrm>
            <a:off x="724541" y="1843943"/>
            <a:ext cx="3107465" cy="978657"/>
          </a:xfrm>
          <a:prstGeom prst="rect">
            <a:avLst/>
          </a:prstGeom>
        </p:spPr>
        <p:txBody>
          <a:bodyPr/>
          <a:lstStyle>
            <a:lvl1pPr marL="342900" indent="-342900" algn="l" rtl="0" eaLnBrk="0" fontAlgn="base" hangingPunct="0">
              <a:spcBef>
                <a:spcPts val="600"/>
              </a:spcBef>
              <a:spcAft>
                <a:spcPct val="0"/>
              </a:spcAft>
              <a:buClrTx/>
              <a:buSzPct val="80000"/>
              <a:buFont typeface="Arial" panose="020B0604020202020204" pitchFamily="34" charset="0"/>
              <a:buChar char="•"/>
              <a:defRPr sz="2000">
                <a:solidFill>
                  <a:schemeClr val="tx1"/>
                </a:solidFill>
                <a:latin typeface="+mn-lt"/>
                <a:ea typeface="+mn-ea"/>
                <a:cs typeface="+mn-cs"/>
              </a:defRPr>
            </a:lvl1pPr>
            <a:lvl2pPr marL="742950" indent="-285750" algn="l" rtl="0" eaLnBrk="0" fontAlgn="base" hangingPunct="0">
              <a:spcBef>
                <a:spcPts val="600"/>
              </a:spcBef>
              <a:spcAft>
                <a:spcPct val="0"/>
              </a:spcAft>
              <a:buClrTx/>
              <a:buFont typeface="Arial" charset="0"/>
              <a:buChar char="–"/>
              <a:defRPr sz="1800">
                <a:solidFill>
                  <a:schemeClr val="tx1"/>
                </a:solidFill>
                <a:latin typeface="+mn-lt"/>
                <a:cs typeface="+mn-cs"/>
              </a:defRPr>
            </a:lvl2pPr>
            <a:lvl3pPr marL="1143000" indent="-228600" algn="l" rtl="0" eaLnBrk="0" fontAlgn="base" hangingPunct="0">
              <a:spcBef>
                <a:spcPts val="600"/>
              </a:spcBef>
              <a:spcAft>
                <a:spcPct val="0"/>
              </a:spcAft>
              <a:buClrTx/>
              <a:buSzPct val="80000"/>
              <a:buFont typeface="Arial" panose="020B0604020202020204" pitchFamily="34" charset="0"/>
              <a:buChar char="•"/>
              <a:defRPr sz="1600">
                <a:solidFill>
                  <a:schemeClr val="tx1"/>
                </a:solidFill>
                <a:latin typeface="+mn-lt"/>
                <a:cs typeface="+mn-cs"/>
              </a:defRPr>
            </a:lvl3pPr>
            <a:lvl4pPr marL="1600200" indent="-228600" algn="l" rtl="0" eaLnBrk="0" fontAlgn="base" hangingPunct="0">
              <a:spcBef>
                <a:spcPts val="600"/>
              </a:spcBef>
              <a:spcAft>
                <a:spcPct val="0"/>
              </a:spcAft>
              <a:buClrTx/>
              <a:buFont typeface="Times" pitchFamily="18" charset="0"/>
              <a:buChar char="–"/>
              <a:defRPr sz="1400">
                <a:solidFill>
                  <a:schemeClr val="tx1"/>
                </a:solidFill>
                <a:latin typeface="+mn-lt"/>
                <a:cs typeface="+mn-cs"/>
              </a:defRPr>
            </a:lvl4pPr>
            <a:lvl5pPr marL="2057400" indent="-228600" algn="l" rtl="0" eaLnBrk="0" fontAlgn="base" hangingPunct="0">
              <a:spcBef>
                <a:spcPts val="600"/>
              </a:spcBef>
              <a:spcAft>
                <a:spcPct val="0"/>
              </a:spcAft>
              <a:buClrTx/>
              <a:buFont typeface="Times" pitchFamily="18" charset="0"/>
              <a:buChar char="»"/>
              <a:defRPr sz="1200">
                <a:solidFill>
                  <a:schemeClr val="tx1"/>
                </a:solidFill>
                <a:latin typeface="+mn-lt"/>
                <a:cs typeface="+mn-cs"/>
              </a:defRPr>
            </a:lvl5pPr>
            <a:lvl6pPr marL="2514600" indent="-228600" algn="l" rtl="0" fontAlgn="base">
              <a:spcBef>
                <a:spcPct val="20000"/>
              </a:spcBef>
              <a:spcAft>
                <a:spcPct val="0"/>
              </a:spcAft>
              <a:buFont typeface="Times" pitchFamily="18" charset="0"/>
              <a:buChar char="»"/>
              <a:defRPr sz="1400">
                <a:solidFill>
                  <a:schemeClr val="bg2"/>
                </a:solidFill>
                <a:latin typeface="+mn-lt"/>
                <a:cs typeface="+mn-cs"/>
              </a:defRPr>
            </a:lvl6pPr>
            <a:lvl7pPr marL="2971800" indent="-228600" algn="l" rtl="0" fontAlgn="base">
              <a:spcBef>
                <a:spcPct val="20000"/>
              </a:spcBef>
              <a:spcAft>
                <a:spcPct val="0"/>
              </a:spcAft>
              <a:buFont typeface="Times" pitchFamily="18" charset="0"/>
              <a:buChar char="»"/>
              <a:defRPr sz="1400">
                <a:solidFill>
                  <a:schemeClr val="bg2"/>
                </a:solidFill>
                <a:latin typeface="+mn-lt"/>
                <a:cs typeface="+mn-cs"/>
              </a:defRPr>
            </a:lvl7pPr>
            <a:lvl8pPr marL="3429000" indent="-228600" algn="l" rtl="0" fontAlgn="base">
              <a:spcBef>
                <a:spcPct val="20000"/>
              </a:spcBef>
              <a:spcAft>
                <a:spcPct val="0"/>
              </a:spcAft>
              <a:buFont typeface="Times" pitchFamily="18" charset="0"/>
              <a:buChar char="»"/>
              <a:defRPr sz="1400">
                <a:solidFill>
                  <a:schemeClr val="bg2"/>
                </a:solidFill>
                <a:latin typeface="+mn-lt"/>
                <a:cs typeface="+mn-cs"/>
              </a:defRPr>
            </a:lvl8pPr>
            <a:lvl9pPr marL="3886200" indent="-228600" algn="l" rtl="0" fontAlgn="base">
              <a:spcBef>
                <a:spcPct val="20000"/>
              </a:spcBef>
              <a:spcAft>
                <a:spcPct val="0"/>
              </a:spcAft>
              <a:buFont typeface="Times" pitchFamily="18" charset="0"/>
              <a:buChar char="»"/>
              <a:defRPr sz="1400">
                <a:solidFill>
                  <a:schemeClr val="bg2"/>
                </a:solidFill>
                <a:latin typeface="+mn-lt"/>
                <a:cs typeface="+mn-cs"/>
              </a:defRPr>
            </a:lvl9pPr>
          </a:lstStyle>
          <a:p>
            <a:pPr marL="0" marR="0" lvl="0" indent="0" algn="ctr" defTabSz="914400" rtl="0" eaLnBrk="0" fontAlgn="base" latinLnBrk="0" hangingPunct="0">
              <a:lnSpc>
                <a:spcPct val="100000"/>
              </a:lnSpc>
              <a:spcBef>
                <a:spcPts val="600"/>
              </a:spcBef>
              <a:spcAft>
                <a:spcPts val="600"/>
              </a:spcAft>
              <a:buClrTx/>
              <a:buSzPct val="80000"/>
              <a:buFont typeface="Arial" panose="020B0604020202020204" pitchFamily="34" charset="0"/>
              <a:buNone/>
              <a:tabLst/>
              <a:defRPr/>
            </a:pPr>
            <a:r>
              <a:rPr kumimoji="0" lang="en-US" sz="4000" b="1" i="0" u="none" strike="noStrike" kern="0" cap="none" spc="0" normalizeH="0" baseline="0" noProof="0" dirty="0">
                <a:ln>
                  <a:noFill/>
                </a:ln>
                <a:solidFill>
                  <a:srgbClr val="005750"/>
                </a:solidFill>
                <a:effectLst/>
                <a:uLnTx/>
                <a:uFillTx/>
                <a:latin typeface="Arial"/>
                <a:ea typeface="Segoe UI Light" charset="0"/>
                <a:cs typeface="Segoe UI Light" charset="0"/>
              </a:rPr>
              <a:t>33%</a:t>
            </a: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sz="1400" b="1" i="0" u="none" strike="noStrike" kern="0" cap="none" spc="100" normalizeH="0" baseline="0" noProof="0" dirty="0">
                <a:ln>
                  <a:noFill/>
                </a:ln>
                <a:solidFill>
                  <a:srgbClr val="005750"/>
                </a:solidFill>
                <a:effectLst/>
                <a:uLnTx/>
                <a:uFillTx/>
                <a:latin typeface="Arial" charset="0"/>
                <a:ea typeface="Segoe UI Light" charset="0"/>
                <a:cs typeface="Segoe UI Light" charset="0"/>
              </a:rPr>
              <a:t>ENGAGED</a:t>
            </a:r>
            <a:r>
              <a:rPr kumimoji="0" lang="en-US" sz="1400" b="1" i="0" u="none" strike="noStrike" kern="0" cap="none" spc="100" normalizeH="0" baseline="0" noProof="0" dirty="0">
                <a:ln>
                  <a:noFill/>
                </a:ln>
                <a:solidFill>
                  <a:srgbClr val="005750"/>
                </a:solidFill>
                <a:effectLst/>
                <a:uLnTx/>
                <a:uFillTx/>
                <a:latin typeface="Arial" charset="0"/>
                <a:ea typeface="+mn-ea"/>
                <a:cs typeface="Arial" charset="0"/>
              </a:rPr>
              <a:t> </a:t>
            </a:r>
            <a:endParaRPr kumimoji="0" lang="en-US" sz="1400" b="1" i="0" u="none" strike="noStrike" kern="0" cap="none" spc="100" normalizeH="0" baseline="0" noProof="0" dirty="0">
              <a:ln>
                <a:noFill/>
              </a:ln>
              <a:solidFill>
                <a:srgbClr val="005750"/>
              </a:solidFill>
              <a:effectLst/>
              <a:uLnTx/>
              <a:uFillTx/>
              <a:latin typeface="Arial" charset="0"/>
              <a:ea typeface="Segoe UI Light" charset="0"/>
              <a:cs typeface="Segoe UI Light" charset="0"/>
            </a:endParaRPr>
          </a:p>
        </p:txBody>
      </p:sp>
      <p:sp>
        <p:nvSpPr>
          <p:cNvPr id="31" name="Content Placeholder 2">
            <a:extLst>
              <a:ext uri="{FF2B5EF4-FFF2-40B4-BE49-F238E27FC236}">
                <a16:creationId xmlns:a16="http://schemas.microsoft.com/office/drawing/2014/main" id="{37AD88D7-E7D6-4C49-A88C-3AE5DE0846B9}"/>
              </a:ext>
            </a:extLst>
          </p:cNvPr>
          <p:cNvSpPr txBox="1">
            <a:spLocks/>
          </p:cNvSpPr>
          <p:nvPr/>
        </p:nvSpPr>
        <p:spPr>
          <a:xfrm>
            <a:off x="4439290" y="1844841"/>
            <a:ext cx="3107465" cy="978657"/>
          </a:xfrm>
          <a:prstGeom prst="rect">
            <a:avLst/>
          </a:prstGeom>
        </p:spPr>
        <p:txBody>
          <a:bodyPr/>
          <a:lstStyle>
            <a:lvl1pPr marL="342900" indent="-342900" algn="l" rtl="0" eaLnBrk="0" fontAlgn="base" hangingPunct="0">
              <a:spcBef>
                <a:spcPts val="600"/>
              </a:spcBef>
              <a:spcAft>
                <a:spcPct val="0"/>
              </a:spcAft>
              <a:buClrTx/>
              <a:buSzPct val="80000"/>
              <a:buFont typeface="Arial" panose="020B0604020202020204" pitchFamily="34" charset="0"/>
              <a:buChar char="•"/>
              <a:defRPr sz="2000">
                <a:solidFill>
                  <a:schemeClr val="tx1"/>
                </a:solidFill>
                <a:latin typeface="+mn-lt"/>
                <a:ea typeface="+mn-ea"/>
                <a:cs typeface="+mn-cs"/>
              </a:defRPr>
            </a:lvl1pPr>
            <a:lvl2pPr marL="742950" indent="-285750" algn="l" rtl="0" eaLnBrk="0" fontAlgn="base" hangingPunct="0">
              <a:spcBef>
                <a:spcPts val="600"/>
              </a:spcBef>
              <a:spcAft>
                <a:spcPct val="0"/>
              </a:spcAft>
              <a:buClrTx/>
              <a:buFont typeface="Arial" charset="0"/>
              <a:buChar char="–"/>
              <a:defRPr sz="1800">
                <a:solidFill>
                  <a:schemeClr val="tx1"/>
                </a:solidFill>
                <a:latin typeface="+mn-lt"/>
                <a:cs typeface="+mn-cs"/>
              </a:defRPr>
            </a:lvl2pPr>
            <a:lvl3pPr marL="1143000" indent="-228600" algn="l" rtl="0" eaLnBrk="0" fontAlgn="base" hangingPunct="0">
              <a:spcBef>
                <a:spcPts val="600"/>
              </a:spcBef>
              <a:spcAft>
                <a:spcPct val="0"/>
              </a:spcAft>
              <a:buClrTx/>
              <a:buSzPct val="80000"/>
              <a:buFont typeface="Arial" panose="020B0604020202020204" pitchFamily="34" charset="0"/>
              <a:buChar char="•"/>
              <a:defRPr sz="1600">
                <a:solidFill>
                  <a:schemeClr val="tx1"/>
                </a:solidFill>
                <a:latin typeface="+mn-lt"/>
                <a:cs typeface="+mn-cs"/>
              </a:defRPr>
            </a:lvl3pPr>
            <a:lvl4pPr marL="1600200" indent="-228600" algn="l" rtl="0" eaLnBrk="0" fontAlgn="base" hangingPunct="0">
              <a:spcBef>
                <a:spcPts val="600"/>
              </a:spcBef>
              <a:spcAft>
                <a:spcPct val="0"/>
              </a:spcAft>
              <a:buClrTx/>
              <a:buFont typeface="Times" pitchFamily="18" charset="0"/>
              <a:buChar char="–"/>
              <a:defRPr sz="1400">
                <a:solidFill>
                  <a:schemeClr val="tx1"/>
                </a:solidFill>
                <a:latin typeface="+mn-lt"/>
                <a:cs typeface="+mn-cs"/>
              </a:defRPr>
            </a:lvl4pPr>
            <a:lvl5pPr marL="2057400" indent="-228600" algn="l" rtl="0" eaLnBrk="0" fontAlgn="base" hangingPunct="0">
              <a:spcBef>
                <a:spcPts val="600"/>
              </a:spcBef>
              <a:spcAft>
                <a:spcPct val="0"/>
              </a:spcAft>
              <a:buClrTx/>
              <a:buFont typeface="Times" pitchFamily="18" charset="0"/>
              <a:buChar char="»"/>
              <a:defRPr sz="1200">
                <a:solidFill>
                  <a:schemeClr val="tx1"/>
                </a:solidFill>
                <a:latin typeface="+mn-lt"/>
                <a:cs typeface="+mn-cs"/>
              </a:defRPr>
            </a:lvl5pPr>
            <a:lvl6pPr marL="2514600" indent="-228600" algn="l" rtl="0" fontAlgn="base">
              <a:spcBef>
                <a:spcPct val="20000"/>
              </a:spcBef>
              <a:spcAft>
                <a:spcPct val="0"/>
              </a:spcAft>
              <a:buFont typeface="Times" pitchFamily="18" charset="0"/>
              <a:buChar char="»"/>
              <a:defRPr sz="1400">
                <a:solidFill>
                  <a:schemeClr val="bg2"/>
                </a:solidFill>
                <a:latin typeface="+mn-lt"/>
                <a:cs typeface="+mn-cs"/>
              </a:defRPr>
            </a:lvl6pPr>
            <a:lvl7pPr marL="2971800" indent="-228600" algn="l" rtl="0" fontAlgn="base">
              <a:spcBef>
                <a:spcPct val="20000"/>
              </a:spcBef>
              <a:spcAft>
                <a:spcPct val="0"/>
              </a:spcAft>
              <a:buFont typeface="Times" pitchFamily="18" charset="0"/>
              <a:buChar char="»"/>
              <a:defRPr sz="1400">
                <a:solidFill>
                  <a:schemeClr val="bg2"/>
                </a:solidFill>
                <a:latin typeface="+mn-lt"/>
                <a:cs typeface="+mn-cs"/>
              </a:defRPr>
            </a:lvl7pPr>
            <a:lvl8pPr marL="3429000" indent="-228600" algn="l" rtl="0" fontAlgn="base">
              <a:spcBef>
                <a:spcPct val="20000"/>
              </a:spcBef>
              <a:spcAft>
                <a:spcPct val="0"/>
              </a:spcAft>
              <a:buFont typeface="Times" pitchFamily="18" charset="0"/>
              <a:buChar char="»"/>
              <a:defRPr sz="1400">
                <a:solidFill>
                  <a:schemeClr val="bg2"/>
                </a:solidFill>
                <a:latin typeface="+mn-lt"/>
                <a:cs typeface="+mn-cs"/>
              </a:defRPr>
            </a:lvl8pPr>
            <a:lvl9pPr marL="3886200" indent="-228600" algn="l" rtl="0" fontAlgn="base">
              <a:spcBef>
                <a:spcPct val="20000"/>
              </a:spcBef>
              <a:spcAft>
                <a:spcPct val="0"/>
              </a:spcAft>
              <a:buFont typeface="Times" pitchFamily="18" charset="0"/>
              <a:buChar char="»"/>
              <a:defRPr sz="1400">
                <a:solidFill>
                  <a:schemeClr val="bg2"/>
                </a:solidFill>
                <a:latin typeface="+mn-lt"/>
                <a:cs typeface="+mn-cs"/>
              </a:defRPr>
            </a:lvl9pPr>
          </a:lstStyle>
          <a:p>
            <a:pPr marL="0" marR="0" lvl="0" indent="0" algn="ctr" defTabSz="914400" rtl="0" eaLnBrk="1" fontAlgn="base" latinLnBrk="0" hangingPunct="1">
              <a:lnSpc>
                <a:spcPct val="100000"/>
              </a:lnSpc>
              <a:spcBef>
                <a:spcPct val="0"/>
              </a:spcBef>
              <a:spcAft>
                <a:spcPts val="600"/>
              </a:spcAft>
              <a:buClrTx/>
              <a:buSzTx/>
              <a:buFont typeface="Arial" panose="020B0604020202020204" pitchFamily="34" charset="0"/>
              <a:buNone/>
              <a:tabLst/>
              <a:defRPr/>
            </a:pPr>
            <a:r>
              <a:rPr kumimoji="0" lang="en-US" sz="4000" b="1" i="0" u="none" strike="noStrike" kern="0" cap="none" spc="0" normalizeH="0" baseline="0" noProof="0" dirty="0">
                <a:ln>
                  <a:noFill/>
                </a:ln>
                <a:solidFill>
                  <a:srgbClr val="AE811F"/>
                </a:solidFill>
                <a:effectLst/>
                <a:uLnTx/>
                <a:uFillTx/>
                <a:latin typeface="Arial" charset="0"/>
                <a:ea typeface="Segoe UI Light" charset="0"/>
                <a:cs typeface="Segoe UI Light" charset="0"/>
              </a:rPr>
              <a:t>53%</a:t>
            </a: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sz="1400" b="1" i="0" u="none" strike="noStrike" kern="0" cap="none" spc="100" normalizeH="0" baseline="0" noProof="0" dirty="0">
                <a:ln>
                  <a:noFill/>
                </a:ln>
                <a:solidFill>
                  <a:srgbClr val="AE811F"/>
                </a:solidFill>
                <a:effectLst/>
                <a:uLnTx/>
                <a:uFillTx/>
                <a:latin typeface="Arial" charset="0"/>
                <a:ea typeface="Segoe UI Light" charset="0"/>
                <a:cs typeface="Segoe UI Light" charset="0"/>
              </a:rPr>
              <a:t>NOT ENGAGED</a:t>
            </a:r>
          </a:p>
        </p:txBody>
      </p:sp>
      <p:sp>
        <p:nvSpPr>
          <p:cNvPr id="35" name="Content Placeholder 2">
            <a:extLst>
              <a:ext uri="{FF2B5EF4-FFF2-40B4-BE49-F238E27FC236}">
                <a16:creationId xmlns:a16="http://schemas.microsoft.com/office/drawing/2014/main" id="{BC3383C5-C94E-1E40-80CE-5E80C466FA8B}"/>
              </a:ext>
            </a:extLst>
          </p:cNvPr>
          <p:cNvSpPr txBox="1">
            <a:spLocks/>
          </p:cNvSpPr>
          <p:nvPr/>
        </p:nvSpPr>
        <p:spPr>
          <a:xfrm>
            <a:off x="8227495" y="1843943"/>
            <a:ext cx="3107465" cy="978657"/>
          </a:xfrm>
          <a:prstGeom prst="rect">
            <a:avLst/>
          </a:prstGeom>
        </p:spPr>
        <p:txBody>
          <a:bodyPr/>
          <a:lstStyle>
            <a:lvl1pPr marL="342900" indent="-342900" algn="l" rtl="0" eaLnBrk="0" fontAlgn="base" hangingPunct="0">
              <a:spcBef>
                <a:spcPts val="600"/>
              </a:spcBef>
              <a:spcAft>
                <a:spcPct val="0"/>
              </a:spcAft>
              <a:buClrTx/>
              <a:buSzPct val="80000"/>
              <a:buFont typeface="Arial" panose="020B0604020202020204" pitchFamily="34" charset="0"/>
              <a:buChar char="•"/>
              <a:defRPr sz="2000">
                <a:solidFill>
                  <a:schemeClr val="tx1"/>
                </a:solidFill>
                <a:latin typeface="+mn-lt"/>
                <a:ea typeface="+mn-ea"/>
                <a:cs typeface="+mn-cs"/>
              </a:defRPr>
            </a:lvl1pPr>
            <a:lvl2pPr marL="742950" indent="-285750" algn="l" rtl="0" eaLnBrk="0" fontAlgn="base" hangingPunct="0">
              <a:spcBef>
                <a:spcPts val="600"/>
              </a:spcBef>
              <a:spcAft>
                <a:spcPct val="0"/>
              </a:spcAft>
              <a:buClrTx/>
              <a:buFont typeface="Arial" charset="0"/>
              <a:buChar char="–"/>
              <a:defRPr sz="1800">
                <a:solidFill>
                  <a:schemeClr val="tx1"/>
                </a:solidFill>
                <a:latin typeface="+mn-lt"/>
                <a:cs typeface="+mn-cs"/>
              </a:defRPr>
            </a:lvl2pPr>
            <a:lvl3pPr marL="1143000" indent="-228600" algn="l" rtl="0" eaLnBrk="0" fontAlgn="base" hangingPunct="0">
              <a:spcBef>
                <a:spcPts val="600"/>
              </a:spcBef>
              <a:spcAft>
                <a:spcPct val="0"/>
              </a:spcAft>
              <a:buClrTx/>
              <a:buSzPct val="80000"/>
              <a:buFont typeface="Arial" panose="020B0604020202020204" pitchFamily="34" charset="0"/>
              <a:buChar char="•"/>
              <a:defRPr sz="1600">
                <a:solidFill>
                  <a:schemeClr val="tx1"/>
                </a:solidFill>
                <a:latin typeface="+mn-lt"/>
                <a:cs typeface="+mn-cs"/>
              </a:defRPr>
            </a:lvl3pPr>
            <a:lvl4pPr marL="1600200" indent="-228600" algn="l" rtl="0" eaLnBrk="0" fontAlgn="base" hangingPunct="0">
              <a:spcBef>
                <a:spcPts val="600"/>
              </a:spcBef>
              <a:spcAft>
                <a:spcPct val="0"/>
              </a:spcAft>
              <a:buClrTx/>
              <a:buFont typeface="Times" pitchFamily="18" charset="0"/>
              <a:buChar char="–"/>
              <a:defRPr sz="1400">
                <a:solidFill>
                  <a:schemeClr val="tx1"/>
                </a:solidFill>
                <a:latin typeface="+mn-lt"/>
                <a:cs typeface="+mn-cs"/>
              </a:defRPr>
            </a:lvl4pPr>
            <a:lvl5pPr marL="2057400" indent="-228600" algn="l" rtl="0" eaLnBrk="0" fontAlgn="base" hangingPunct="0">
              <a:spcBef>
                <a:spcPts val="600"/>
              </a:spcBef>
              <a:spcAft>
                <a:spcPct val="0"/>
              </a:spcAft>
              <a:buClrTx/>
              <a:buFont typeface="Times" pitchFamily="18" charset="0"/>
              <a:buChar char="»"/>
              <a:defRPr sz="1200">
                <a:solidFill>
                  <a:schemeClr val="tx1"/>
                </a:solidFill>
                <a:latin typeface="+mn-lt"/>
                <a:cs typeface="+mn-cs"/>
              </a:defRPr>
            </a:lvl5pPr>
            <a:lvl6pPr marL="2514600" indent="-228600" algn="l" rtl="0" fontAlgn="base">
              <a:spcBef>
                <a:spcPct val="20000"/>
              </a:spcBef>
              <a:spcAft>
                <a:spcPct val="0"/>
              </a:spcAft>
              <a:buFont typeface="Times" pitchFamily="18" charset="0"/>
              <a:buChar char="»"/>
              <a:defRPr sz="1400">
                <a:solidFill>
                  <a:schemeClr val="bg2"/>
                </a:solidFill>
                <a:latin typeface="+mn-lt"/>
                <a:cs typeface="+mn-cs"/>
              </a:defRPr>
            </a:lvl6pPr>
            <a:lvl7pPr marL="2971800" indent="-228600" algn="l" rtl="0" fontAlgn="base">
              <a:spcBef>
                <a:spcPct val="20000"/>
              </a:spcBef>
              <a:spcAft>
                <a:spcPct val="0"/>
              </a:spcAft>
              <a:buFont typeface="Times" pitchFamily="18" charset="0"/>
              <a:buChar char="»"/>
              <a:defRPr sz="1400">
                <a:solidFill>
                  <a:schemeClr val="bg2"/>
                </a:solidFill>
                <a:latin typeface="+mn-lt"/>
                <a:cs typeface="+mn-cs"/>
              </a:defRPr>
            </a:lvl7pPr>
            <a:lvl8pPr marL="3429000" indent="-228600" algn="l" rtl="0" fontAlgn="base">
              <a:spcBef>
                <a:spcPct val="20000"/>
              </a:spcBef>
              <a:spcAft>
                <a:spcPct val="0"/>
              </a:spcAft>
              <a:buFont typeface="Times" pitchFamily="18" charset="0"/>
              <a:buChar char="»"/>
              <a:defRPr sz="1400">
                <a:solidFill>
                  <a:schemeClr val="bg2"/>
                </a:solidFill>
                <a:latin typeface="+mn-lt"/>
                <a:cs typeface="+mn-cs"/>
              </a:defRPr>
            </a:lvl8pPr>
            <a:lvl9pPr marL="3886200" indent="-228600" algn="l" rtl="0" fontAlgn="base">
              <a:spcBef>
                <a:spcPct val="20000"/>
              </a:spcBef>
              <a:spcAft>
                <a:spcPct val="0"/>
              </a:spcAft>
              <a:buFont typeface="Times" pitchFamily="18" charset="0"/>
              <a:buChar char="»"/>
              <a:defRPr sz="1400">
                <a:solidFill>
                  <a:schemeClr val="bg2"/>
                </a:solidFill>
                <a:latin typeface="+mn-lt"/>
                <a:cs typeface="+mn-cs"/>
              </a:defRPr>
            </a:lvl9pPr>
          </a:lstStyle>
          <a:p>
            <a:pPr marL="0" marR="0" lvl="0" indent="0" algn="ctr" defTabSz="914400" rtl="0" eaLnBrk="1" fontAlgn="base" latinLnBrk="0" hangingPunct="1">
              <a:lnSpc>
                <a:spcPct val="100000"/>
              </a:lnSpc>
              <a:spcBef>
                <a:spcPct val="0"/>
              </a:spcBef>
              <a:spcAft>
                <a:spcPts val="600"/>
              </a:spcAft>
              <a:buClrTx/>
              <a:buSzTx/>
              <a:buFont typeface="Arial" panose="020B0604020202020204" pitchFamily="34" charset="0"/>
              <a:buNone/>
              <a:tabLst/>
              <a:defRPr/>
            </a:pPr>
            <a:r>
              <a:rPr kumimoji="0" lang="en-US" sz="4000" b="1" i="0" u="none" strike="noStrike" kern="0" cap="none" spc="0" normalizeH="0" baseline="0" noProof="0" dirty="0">
                <a:ln>
                  <a:noFill/>
                </a:ln>
                <a:solidFill>
                  <a:srgbClr val="B2292E"/>
                </a:solidFill>
                <a:effectLst/>
                <a:uLnTx/>
                <a:uFillTx/>
                <a:latin typeface="Arial" charset="0"/>
                <a:ea typeface="Segoe UI Light" charset="0"/>
                <a:cs typeface="Segoe UI Light" charset="0"/>
              </a:rPr>
              <a:t>14%</a:t>
            </a: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sz="1400" b="1" i="0" u="none" strike="noStrike" kern="0" cap="none" spc="100" normalizeH="0" baseline="0" noProof="0" dirty="0">
                <a:ln>
                  <a:noFill/>
                </a:ln>
                <a:solidFill>
                  <a:srgbClr val="B2292E"/>
                </a:solidFill>
                <a:effectLst/>
                <a:uLnTx/>
                <a:uFillTx/>
                <a:latin typeface="Arial" charset="0"/>
                <a:ea typeface="Segoe UI Light" charset="0"/>
                <a:cs typeface="Segoe UI Light" charset="0"/>
              </a:rPr>
              <a:t>ACTIVELY DISENGAGED</a:t>
            </a:r>
          </a:p>
        </p:txBody>
      </p:sp>
      <p:sp>
        <p:nvSpPr>
          <p:cNvPr id="36" name="Content Placeholder 2">
            <a:extLst>
              <a:ext uri="{FF2B5EF4-FFF2-40B4-BE49-F238E27FC236}">
                <a16:creationId xmlns:a16="http://schemas.microsoft.com/office/drawing/2014/main" id="{E3845EE7-2924-084B-91EF-DAAE79D1C2C5}"/>
              </a:ext>
            </a:extLst>
          </p:cNvPr>
          <p:cNvSpPr txBox="1">
            <a:spLocks/>
          </p:cNvSpPr>
          <p:nvPr/>
        </p:nvSpPr>
        <p:spPr>
          <a:xfrm>
            <a:off x="8300951" y="3069044"/>
            <a:ext cx="3160829" cy="1152282"/>
          </a:xfrm>
          <a:prstGeom prst="rect">
            <a:avLst/>
          </a:prstGeom>
        </p:spPr>
        <p:txBody>
          <a:bodyPr lIns="0"/>
          <a:lstStyle>
            <a:lvl1pPr marL="342900" indent="-342900" algn="l" rtl="0" eaLnBrk="0" fontAlgn="base" hangingPunct="0">
              <a:spcBef>
                <a:spcPts val="600"/>
              </a:spcBef>
              <a:spcAft>
                <a:spcPct val="0"/>
              </a:spcAft>
              <a:buClrTx/>
              <a:buSzPct val="80000"/>
              <a:buFont typeface="Arial" panose="020B0604020202020204" pitchFamily="34" charset="0"/>
              <a:buChar char="•"/>
              <a:defRPr sz="2000">
                <a:solidFill>
                  <a:schemeClr val="tx1"/>
                </a:solidFill>
                <a:latin typeface="+mn-lt"/>
                <a:ea typeface="+mn-ea"/>
                <a:cs typeface="+mn-cs"/>
              </a:defRPr>
            </a:lvl1pPr>
            <a:lvl2pPr marL="742950" indent="-285750" algn="l" rtl="0" eaLnBrk="0" fontAlgn="base" hangingPunct="0">
              <a:spcBef>
                <a:spcPts val="600"/>
              </a:spcBef>
              <a:spcAft>
                <a:spcPct val="0"/>
              </a:spcAft>
              <a:buClrTx/>
              <a:buFont typeface="Arial" charset="0"/>
              <a:buChar char="–"/>
              <a:defRPr sz="1800">
                <a:solidFill>
                  <a:schemeClr val="tx1"/>
                </a:solidFill>
                <a:latin typeface="+mn-lt"/>
                <a:cs typeface="+mn-cs"/>
              </a:defRPr>
            </a:lvl2pPr>
            <a:lvl3pPr marL="1143000" indent="-228600" algn="l" rtl="0" eaLnBrk="0" fontAlgn="base" hangingPunct="0">
              <a:spcBef>
                <a:spcPts val="600"/>
              </a:spcBef>
              <a:spcAft>
                <a:spcPct val="0"/>
              </a:spcAft>
              <a:buClrTx/>
              <a:buSzPct val="80000"/>
              <a:buFont typeface="Arial" panose="020B0604020202020204" pitchFamily="34" charset="0"/>
              <a:buChar char="•"/>
              <a:defRPr sz="1600">
                <a:solidFill>
                  <a:schemeClr val="tx1"/>
                </a:solidFill>
                <a:latin typeface="+mn-lt"/>
                <a:cs typeface="+mn-cs"/>
              </a:defRPr>
            </a:lvl3pPr>
            <a:lvl4pPr marL="1600200" indent="-228600" algn="l" rtl="0" eaLnBrk="0" fontAlgn="base" hangingPunct="0">
              <a:spcBef>
                <a:spcPts val="600"/>
              </a:spcBef>
              <a:spcAft>
                <a:spcPct val="0"/>
              </a:spcAft>
              <a:buClrTx/>
              <a:buFont typeface="Times" pitchFamily="18" charset="0"/>
              <a:buChar char="–"/>
              <a:defRPr sz="1400">
                <a:solidFill>
                  <a:schemeClr val="tx1"/>
                </a:solidFill>
                <a:latin typeface="+mn-lt"/>
                <a:cs typeface="+mn-cs"/>
              </a:defRPr>
            </a:lvl4pPr>
            <a:lvl5pPr marL="2057400" indent="-228600" algn="l" rtl="0" eaLnBrk="0" fontAlgn="base" hangingPunct="0">
              <a:spcBef>
                <a:spcPts val="600"/>
              </a:spcBef>
              <a:spcAft>
                <a:spcPct val="0"/>
              </a:spcAft>
              <a:buClrTx/>
              <a:buFont typeface="Times" pitchFamily="18" charset="0"/>
              <a:buChar char="»"/>
              <a:defRPr sz="1200">
                <a:solidFill>
                  <a:schemeClr val="tx1"/>
                </a:solidFill>
                <a:latin typeface="+mn-lt"/>
                <a:cs typeface="+mn-cs"/>
              </a:defRPr>
            </a:lvl5pPr>
            <a:lvl6pPr marL="2514600" indent="-228600" algn="l" rtl="0" fontAlgn="base">
              <a:spcBef>
                <a:spcPct val="20000"/>
              </a:spcBef>
              <a:spcAft>
                <a:spcPct val="0"/>
              </a:spcAft>
              <a:buFont typeface="Times" pitchFamily="18" charset="0"/>
              <a:buChar char="»"/>
              <a:defRPr sz="1400">
                <a:solidFill>
                  <a:schemeClr val="bg2"/>
                </a:solidFill>
                <a:latin typeface="+mn-lt"/>
                <a:cs typeface="+mn-cs"/>
              </a:defRPr>
            </a:lvl6pPr>
            <a:lvl7pPr marL="2971800" indent="-228600" algn="l" rtl="0" fontAlgn="base">
              <a:spcBef>
                <a:spcPct val="20000"/>
              </a:spcBef>
              <a:spcAft>
                <a:spcPct val="0"/>
              </a:spcAft>
              <a:buFont typeface="Times" pitchFamily="18" charset="0"/>
              <a:buChar char="»"/>
              <a:defRPr sz="1400">
                <a:solidFill>
                  <a:schemeClr val="bg2"/>
                </a:solidFill>
                <a:latin typeface="+mn-lt"/>
                <a:cs typeface="+mn-cs"/>
              </a:defRPr>
            </a:lvl7pPr>
            <a:lvl8pPr marL="3429000" indent="-228600" algn="l" rtl="0" fontAlgn="base">
              <a:spcBef>
                <a:spcPct val="20000"/>
              </a:spcBef>
              <a:spcAft>
                <a:spcPct val="0"/>
              </a:spcAft>
              <a:buFont typeface="Times" pitchFamily="18" charset="0"/>
              <a:buChar char="»"/>
              <a:defRPr sz="1400">
                <a:solidFill>
                  <a:schemeClr val="bg2"/>
                </a:solidFill>
                <a:latin typeface="+mn-lt"/>
                <a:cs typeface="+mn-cs"/>
              </a:defRPr>
            </a:lvl8pPr>
            <a:lvl9pPr marL="3886200" indent="-228600" algn="l" rtl="0" fontAlgn="base">
              <a:spcBef>
                <a:spcPct val="20000"/>
              </a:spcBef>
              <a:spcAft>
                <a:spcPct val="0"/>
              </a:spcAft>
              <a:buFont typeface="Times" pitchFamily="18" charset="0"/>
              <a:buChar char="»"/>
              <a:defRPr sz="1400">
                <a:solidFill>
                  <a:schemeClr val="bg2"/>
                </a:solidFill>
                <a:latin typeface="+mn-lt"/>
                <a:cs typeface="+mn-cs"/>
              </a:defRPr>
            </a:lvl9pPr>
          </a:lstStyle>
          <a:p>
            <a:pPr marL="0" marR="0" lvl="0" indent="0" algn="l" defTabSz="914400" rtl="0" eaLnBrk="0" fontAlgn="base" latinLnBrk="0" hangingPunct="0">
              <a:lnSpc>
                <a:spcPct val="100000"/>
              </a:lnSpc>
              <a:spcBef>
                <a:spcPts val="600"/>
              </a:spcBef>
              <a:spcAft>
                <a:spcPct val="0"/>
              </a:spcAft>
              <a:buClrTx/>
              <a:buSzPct val="80000"/>
              <a:buFont typeface="Arial" panose="020B0604020202020204" pitchFamily="34" charset="0"/>
              <a:buNone/>
              <a:tabLst/>
              <a:defRPr/>
            </a:pPr>
            <a:r>
              <a:rPr kumimoji="0" lang="en-US" sz="1400" b="0" i="0" u="none" strike="noStrike" kern="1200" cap="none" spc="0" normalizeH="0" baseline="0" noProof="0" dirty="0">
                <a:ln>
                  <a:noFill/>
                </a:ln>
                <a:solidFill>
                  <a:srgbClr val="25282A"/>
                </a:solidFill>
                <a:effectLst/>
                <a:uLnTx/>
                <a:uFillTx/>
                <a:latin typeface="Arial"/>
                <a:ea typeface="Verdana" panose="020B0604030504040204" pitchFamily="34" charset="0"/>
                <a:cs typeface="Calibri Light" panose="020F0302020204030204" pitchFamily="34" charset="0"/>
              </a:rPr>
              <a:t>Actively disengaged employees aren’t just unhappy at work — they are </a:t>
            </a:r>
            <a:r>
              <a:rPr kumimoji="0" lang="en-US" sz="1400" b="1" i="0" u="none" strike="noStrike" kern="1200" cap="none" spc="0" normalizeH="0" baseline="0" noProof="0" dirty="0">
                <a:ln>
                  <a:noFill/>
                </a:ln>
                <a:solidFill>
                  <a:srgbClr val="C00000"/>
                </a:solidFill>
                <a:effectLst/>
                <a:uLnTx/>
                <a:uFillTx/>
                <a:latin typeface="Arial"/>
                <a:ea typeface="Verdana" panose="020B0604030504040204" pitchFamily="34" charset="0"/>
                <a:cs typeface="Arial" panose="020B0604020202020204" pitchFamily="34" charset="0"/>
              </a:rPr>
              <a:t>resentful</a:t>
            </a:r>
            <a:r>
              <a:rPr kumimoji="0" lang="en-US" sz="1400" b="0" i="0" u="none" strike="noStrike" kern="1200" cap="none" spc="0" normalizeH="0" baseline="0" noProof="0" dirty="0">
                <a:ln>
                  <a:noFill/>
                </a:ln>
                <a:solidFill>
                  <a:srgbClr val="25282A"/>
                </a:solidFill>
                <a:effectLst/>
                <a:uLnTx/>
                <a:uFillTx/>
                <a:latin typeface="Arial"/>
                <a:ea typeface="Verdana" panose="020B0604030504040204" pitchFamily="34" charset="0"/>
                <a:cs typeface="Calibri Light" panose="020F0302020204030204" pitchFamily="34" charset="0"/>
              </a:rPr>
              <a:t> that their needs aren’t being met and are </a:t>
            </a:r>
            <a:r>
              <a:rPr kumimoji="0" lang="en-US" sz="1400" b="1" i="0" u="none" strike="noStrike" kern="1200" cap="none" spc="0" normalizeH="0" baseline="0" noProof="0" dirty="0">
                <a:ln>
                  <a:noFill/>
                </a:ln>
                <a:solidFill>
                  <a:srgbClr val="B2292E"/>
                </a:solidFill>
                <a:effectLst/>
                <a:uLnTx/>
                <a:uFillTx/>
                <a:latin typeface="Arial"/>
                <a:ea typeface="Verdana" panose="020B0604030504040204" pitchFamily="34" charset="0"/>
                <a:cs typeface="Arial" panose="020B0604020202020204" pitchFamily="34" charset="0"/>
              </a:rPr>
              <a:t>acting out their unhappiness. </a:t>
            </a:r>
            <a:r>
              <a:rPr kumimoji="0" lang="en-US" sz="1400" b="0" i="0" u="none" strike="noStrike" kern="1200" cap="none" spc="0" normalizeH="0" baseline="0" noProof="0" dirty="0">
                <a:ln>
                  <a:noFill/>
                </a:ln>
                <a:solidFill>
                  <a:srgbClr val="25282A"/>
                </a:solidFill>
                <a:effectLst/>
                <a:uLnTx/>
                <a:uFillTx/>
                <a:latin typeface="Arial"/>
                <a:ea typeface="Verdana" panose="020B0604030504040204" pitchFamily="34" charset="0"/>
                <a:cs typeface="Calibri Light" panose="020F0302020204030204" pitchFamily="34" charset="0"/>
              </a:rPr>
              <a:t>Every day, these workers potentially undermine what their engaged coworkers accomplish.</a:t>
            </a:r>
          </a:p>
        </p:txBody>
      </p:sp>
      <p:cxnSp>
        <p:nvCxnSpPr>
          <p:cNvPr id="37" name="Straight Connector 36">
            <a:extLst>
              <a:ext uri="{FF2B5EF4-FFF2-40B4-BE49-F238E27FC236}">
                <a16:creationId xmlns:a16="http://schemas.microsoft.com/office/drawing/2014/main" id="{BD52B203-3795-7B41-92BC-C64127E28F1E}"/>
              </a:ext>
            </a:extLst>
          </p:cNvPr>
          <p:cNvCxnSpPr>
            <a:cxnSpLocks/>
          </p:cNvCxnSpPr>
          <p:nvPr/>
        </p:nvCxnSpPr>
        <p:spPr>
          <a:xfrm flipH="1">
            <a:off x="8227496" y="2937802"/>
            <a:ext cx="3107465"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2" name="Footer Placeholder 11">
            <a:extLst>
              <a:ext uri="{FF2B5EF4-FFF2-40B4-BE49-F238E27FC236}">
                <a16:creationId xmlns:a16="http://schemas.microsoft.com/office/drawing/2014/main" id="{8080713C-3DFB-F116-54BC-0EC9A005825C}"/>
              </a:ext>
            </a:extLst>
          </p:cNvPr>
          <p:cNvSpPr>
            <a:spLocks noGrp="1"/>
          </p:cNvSpPr>
          <p:nvPr>
            <p:ph type="ftr" sz="quarter" idx="10"/>
          </p:nvPr>
        </p:nvSpPr>
        <p:spPr>
          <a:xfrm>
            <a:off x="201895" y="5861304"/>
            <a:ext cx="11687557" cy="329184"/>
          </a:xfrm>
        </p:spPr>
        <p:txBody>
          <a:bodyPr/>
          <a:lstStyle/>
          <a:p>
            <a:pPr marL="0" marR="0" lvl="0" indent="0" algn="l" defTabSz="914400" rtl="0" eaLnBrk="1" fontAlgn="base" latinLnBrk="0" hangingPunct="1">
              <a:lnSpc>
                <a:spcPct val="100000"/>
              </a:lnSpc>
              <a:spcBef>
                <a:spcPts val="600"/>
              </a:spcBef>
              <a:spcAft>
                <a:spcPct val="0"/>
              </a:spcAft>
              <a:buClrTx/>
              <a:buSzPct val="80000"/>
              <a:buFont typeface="Arial" panose="020B0604020202020204" pitchFamily="34" charset="0"/>
              <a:buNone/>
              <a:tabLst/>
              <a:defRPr/>
            </a:pPr>
            <a:r>
              <a:rPr kumimoji="0" lang="en-US" sz="800" b="0" i="0" u="none" strike="noStrike" kern="0" cap="none" spc="0" normalizeH="0" baseline="0" noProof="0" dirty="0">
                <a:ln>
                  <a:noFill/>
                </a:ln>
                <a:solidFill>
                  <a:schemeClr val="accent2"/>
                </a:solidFill>
                <a:effectLst/>
                <a:uLnTx/>
                <a:uFillTx/>
                <a:latin typeface="Arial"/>
                <a:ea typeface="+mn-ea"/>
                <a:cs typeface="+mn-cs"/>
              </a:rPr>
              <a:t>Note: Percentages based on Gallup’s 2022 Q</a:t>
            </a:r>
            <a:r>
              <a:rPr kumimoji="0" lang="en-US" sz="800" b="0" i="0" u="none" strike="noStrike" kern="0" cap="none" spc="0" normalizeH="0" baseline="30000" noProof="0" dirty="0">
                <a:ln>
                  <a:noFill/>
                </a:ln>
                <a:solidFill>
                  <a:schemeClr val="accent2"/>
                </a:solidFill>
                <a:effectLst/>
                <a:uLnTx/>
                <a:uFillTx/>
                <a:latin typeface="Arial"/>
                <a:ea typeface="+mn-ea"/>
                <a:cs typeface="+mn-cs"/>
              </a:rPr>
              <a:t>12</a:t>
            </a:r>
            <a:r>
              <a:rPr kumimoji="0" lang="en-US" sz="800" b="0" i="0" u="none" strike="noStrike" kern="0" cap="none" spc="0" normalizeH="0" baseline="0" noProof="0" dirty="0">
                <a:ln>
                  <a:noFill/>
                </a:ln>
                <a:solidFill>
                  <a:schemeClr val="accent2"/>
                </a:solidFill>
                <a:effectLst/>
                <a:uLnTx/>
                <a:uFillTx/>
                <a:latin typeface="Arial"/>
                <a:ea typeface="+mn-ea"/>
                <a:cs typeface="+mn-cs"/>
              </a:rPr>
              <a:t> Education - Kindergarten Through 12</a:t>
            </a:r>
            <a:r>
              <a:rPr kumimoji="0" lang="en-US" sz="800" b="0" i="0" u="none" strike="noStrike" kern="0" cap="none" spc="0" normalizeH="0" baseline="30000" noProof="0" dirty="0">
                <a:ln>
                  <a:noFill/>
                </a:ln>
                <a:solidFill>
                  <a:schemeClr val="accent2"/>
                </a:solidFill>
                <a:effectLst/>
                <a:uLnTx/>
                <a:uFillTx/>
                <a:latin typeface="Arial"/>
                <a:ea typeface="+mn-ea"/>
                <a:cs typeface="+mn-cs"/>
              </a:rPr>
              <a:t>th</a:t>
            </a:r>
            <a:r>
              <a:rPr kumimoji="0" lang="en-US" sz="800" b="0" i="0" u="none" strike="noStrike" kern="0" cap="none" spc="0" normalizeH="0" baseline="0" noProof="0" dirty="0">
                <a:ln>
                  <a:noFill/>
                </a:ln>
                <a:solidFill>
                  <a:schemeClr val="accent2"/>
                </a:solidFill>
                <a:effectLst/>
                <a:uLnTx/>
                <a:uFillTx/>
                <a:latin typeface="Arial"/>
                <a:ea typeface="+mn-ea"/>
                <a:cs typeface="+mn-cs"/>
              </a:rPr>
              <a:t> Grade Engagement Index Database </a:t>
            </a:r>
          </a:p>
        </p:txBody>
      </p:sp>
      <p:graphicFrame>
        <p:nvGraphicFramePr>
          <p:cNvPr id="7" name="Chart 6">
            <a:extLst>
              <a:ext uri="{FF2B5EF4-FFF2-40B4-BE49-F238E27FC236}">
                <a16:creationId xmlns:a16="http://schemas.microsoft.com/office/drawing/2014/main" id="{1671FCDE-2CA3-1395-CC07-355481304E8E}"/>
              </a:ext>
            </a:extLst>
          </p:cNvPr>
          <p:cNvGraphicFramePr/>
          <p:nvPr>
            <p:extLst>
              <p:ext uri="{D42A27DB-BD31-4B8C-83A1-F6EECF244321}">
                <p14:modId xmlns:p14="http://schemas.microsoft.com/office/powerpoint/2010/main" val="3984857138"/>
              </p:ext>
            </p:extLst>
          </p:nvPr>
        </p:nvGraphicFramePr>
        <p:xfrm>
          <a:off x="237570" y="855453"/>
          <a:ext cx="11704353" cy="117926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728362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5CA4DB0-013F-F040-ABBC-EBBBE8C9C7A9}"/>
              </a:ext>
            </a:extLst>
          </p:cNvPr>
          <p:cNvGrpSpPr/>
          <p:nvPr/>
        </p:nvGrpSpPr>
        <p:grpSpPr>
          <a:xfrm flipH="1">
            <a:off x="101109" y="1011225"/>
            <a:ext cx="3334423" cy="5183497"/>
            <a:chOff x="2514909" y="1011225"/>
            <a:chExt cx="3334423" cy="5183497"/>
          </a:xfrm>
        </p:grpSpPr>
        <p:sp>
          <p:nvSpPr>
            <p:cNvPr id="7" name="Parallelogram 6">
              <a:extLst>
                <a:ext uri="{FF2B5EF4-FFF2-40B4-BE49-F238E27FC236}">
                  <a16:creationId xmlns:a16="http://schemas.microsoft.com/office/drawing/2014/main" id="{351B9AE6-70CF-8045-B410-F585DC79100C}"/>
                </a:ext>
              </a:extLst>
            </p:cNvPr>
            <p:cNvSpPr/>
            <p:nvPr/>
          </p:nvSpPr>
          <p:spPr>
            <a:xfrm flipH="1">
              <a:off x="2514909" y="1011225"/>
              <a:ext cx="1131718" cy="1298693"/>
            </a:xfrm>
            <a:prstGeom prst="parallelogram">
              <a:avLst>
                <a:gd name="adj" fmla="val 64081"/>
              </a:avLst>
            </a:prstGeom>
            <a:solidFill>
              <a:schemeClr val="accent4"/>
            </a:solid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 name="Parallelogram 7">
              <a:extLst>
                <a:ext uri="{FF2B5EF4-FFF2-40B4-BE49-F238E27FC236}">
                  <a16:creationId xmlns:a16="http://schemas.microsoft.com/office/drawing/2014/main" id="{328B972E-5E25-8546-876B-85BC3EAD7F07}"/>
                </a:ext>
              </a:extLst>
            </p:cNvPr>
            <p:cNvSpPr/>
            <p:nvPr/>
          </p:nvSpPr>
          <p:spPr>
            <a:xfrm flipH="1">
              <a:off x="3164299" y="2321951"/>
              <a:ext cx="1359753" cy="1503467"/>
            </a:xfrm>
            <a:prstGeom prst="parallelogram">
              <a:avLst>
                <a:gd name="adj" fmla="val 64081"/>
              </a:avLst>
            </a:prstGeom>
            <a:solidFill>
              <a:schemeClr val="accent5"/>
            </a:soli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 name="Parallelogram 8">
              <a:extLst>
                <a:ext uri="{FF2B5EF4-FFF2-40B4-BE49-F238E27FC236}">
                  <a16:creationId xmlns:a16="http://schemas.microsoft.com/office/drawing/2014/main" id="{988FFCE2-722E-4A40-9F6C-6BC253A3B715}"/>
                </a:ext>
              </a:extLst>
            </p:cNvPr>
            <p:cNvSpPr/>
            <p:nvPr/>
          </p:nvSpPr>
          <p:spPr>
            <a:xfrm flipH="1">
              <a:off x="4069929" y="3837449"/>
              <a:ext cx="1279048" cy="1445428"/>
            </a:xfrm>
            <a:prstGeom prst="parallelogram">
              <a:avLst>
                <a:gd name="adj" fmla="val 64081"/>
              </a:avLst>
            </a:prstGeom>
            <a:solidFill>
              <a:schemeClr val="accent2"/>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0" name="Parallelogram 9">
              <a:extLst>
                <a:ext uri="{FF2B5EF4-FFF2-40B4-BE49-F238E27FC236}">
                  <a16:creationId xmlns:a16="http://schemas.microsoft.com/office/drawing/2014/main" id="{88667C3C-22E5-4847-9E47-A44C3DCD7A11}"/>
                </a:ext>
              </a:extLst>
            </p:cNvPr>
            <p:cNvSpPr/>
            <p:nvPr/>
          </p:nvSpPr>
          <p:spPr>
            <a:xfrm flipH="1">
              <a:off x="4924129" y="5286583"/>
              <a:ext cx="925203" cy="908139"/>
            </a:xfrm>
            <a:prstGeom prst="parallelogram">
              <a:avLst>
                <a:gd name="adj" fmla="val 55599"/>
              </a:avLst>
            </a:prstGeom>
            <a:solidFill>
              <a:schemeClr val="accent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sp>
        <p:nvSpPr>
          <p:cNvPr id="3" name="Triangle 2">
            <a:extLst>
              <a:ext uri="{FF2B5EF4-FFF2-40B4-BE49-F238E27FC236}">
                <a16:creationId xmlns:a16="http://schemas.microsoft.com/office/drawing/2014/main" id="{50F75FC2-61C5-2F45-9439-6FFE5868F37C}"/>
              </a:ext>
            </a:extLst>
          </p:cNvPr>
          <p:cNvSpPr/>
          <p:nvPr/>
        </p:nvSpPr>
        <p:spPr>
          <a:xfrm>
            <a:off x="417076" y="1011226"/>
            <a:ext cx="6012855" cy="5175678"/>
          </a:xfrm>
          <a:prstGeom prst="triangl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 name="Slide Number Placeholder 3"/>
          <p:cNvSpPr>
            <a:spLocks noGrp="1"/>
          </p:cNvSpPr>
          <p:nvPr>
            <p:ph type="sldNum"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3A857C0F-B001-40B5-9A01-32CB6570D7AB}" type="slidenum">
              <a:rPr kumimoji="0" lang="en-US" sz="900" b="0" i="0" u="none" strike="noStrike" kern="1200" cap="none" spc="0" normalizeH="0" baseline="0" noProof="0" smtClean="0">
                <a:ln>
                  <a:noFill/>
                </a:ln>
                <a:solidFill>
                  <a:srgbClr val="16C64F"/>
                </a:solidFill>
                <a:effectLst/>
                <a:uLnTx/>
                <a:uFillTx/>
                <a:latin typeface="Arial" charset="0"/>
                <a:ea typeface="+mn-ea"/>
                <a:cs typeface="Arial" charset="0"/>
              </a:rPr>
              <a:pPr marL="0" marR="0" lvl="0" indent="0" algn="ctr" defTabSz="914400" rtl="0" eaLnBrk="1" fontAlgn="base" latinLnBrk="0" hangingPunct="1">
                <a:lnSpc>
                  <a:spcPct val="100000"/>
                </a:lnSpc>
                <a:spcBef>
                  <a:spcPct val="0"/>
                </a:spcBef>
                <a:spcAft>
                  <a:spcPct val="0"/>
                </a:spcAft>
                <a:buClrTx/>
                <a:buSzTx/>
                <a:buFontTx/>
                <a:buNone/>
                <a:tabLst/>
                <a:defRPr/>
              </a:pPr>
              <a:t>7</a:t>
            </a:fld>
            <a:endParaRPr kumimoji="0" lang="en-US" sz="900" b="0" i="0" u="none" strike="noStrike" kern="1200" cap="none" spc="0" normalizeH="0" baseline="0" noProof="0" dirty="0">
              <a:ln>
                <a:noFill/>
              </a:ln>
              <a:solidFill>
                <a:srgbClr val="16C64F"/>
              </a:solidFill>
              <a:effectLst/>
              <a:uLnTx/>
              <a:uFillTx/>
              <a:latin typeface="Arial" charset="0"/>
              <a:ea typeface="+mn-ea"/>
              <a:cs typeface="Arial" charset="0"/>
            </a:endParaRPr>
          </a:p>
        </p:txBody>
      </p:sp>
      <p:graphicFrame>
        <p:nvGraphicFramePr>
          <p:cNvPr id="22" name="Table 21"/>
          <p:cNvGraphicFramePr>
            <a:graphicFrameLocks noGrp="1"/>
          </p:cNvGraphicFramePr>
          <p:nvPr/>
        </p:nvGraphicFramePr>
        <p:xfrm>
          <a:off x="3910294" y="1210294"/>
          <a:ext cx="8180597" cy="4864608"/>
        </p:xfrm>
        <a:graphic>
          <a:graphicData uri="http://schemas.openxmlformats.org/drawingml/2006/table">
            <a:tbl>
              <a:tblPr firstRow="1" bandRow="1">
                <a:tableStyleId>{5C22544A-7EE6-4342-B048-85BDC9FD1C3A}</a:tableStyleId>
              </a:tblPr>
              <a:tblGrid>
                <a:gridCol w="5856564">
                  <a:extLst>
                    <a:ext uri="{9D8B030D-6E8A-4147-A177-3AD203B41FA5}">
                      <a16:colId xmlns:a16="http://schemas.microsoft.com/office/drawing/2014/main" val="20001"/>
                    </a:ext>
                  </a:extLst>
                </a:gridCol>
                <a:gridCol w="2324033">
                  <a:extLst>
                    <a:ext uri="{9D8B030D-6E8A-4147-A177-3AD203B41FA5}">
                      <a16:colId xmlns:a16="http://schemas.microsoft.com/office/drawing/2014/main" val="4012248412"/>
                    </a:ext>
                  </a:extLst>
                </a:gridCol>
              </a:tblGrid>
              <a:tr h="3657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100" normalizeH="0" baseline="0" noProof="0" dirty="0">
                          <a:ln>
                            <a:noFill/>
                          </a:ln>
                          <a:solidFill>
                            <a:srgbClr val="000000"/>
                          </a:solidFill>
                          <a:effectLst/>
                          <a:uLnTx/>
                          <a:uFillTx/>
                          <a:latin typeface="+mn-lt"/>
                          <a:ea typeface="+mn-ea"/>
                          <a:cs typeface="Arial"/>
                        </a:rPr>
                        <a:t>ENGAGEMENT ELEMENT</a:t>
                      </a:r>
                    </a:p>
                  </a:txBody>
                  <a:tcPr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en-US" sz="1050" b="1" spc="100" baseline="0" dirty="0">
                          <a:solidFill>
                            <a:schemeClr val="tx1"/>
                          </a:solidFill>
                          <a:latin typeface="+mn-lt"/>
                          <a:cs typeface="Arial"/>
                        </a:rPr>
                        <a:t>EMPLOYEE NEED</a:t>
                      </a:r>
                    </a:p>
                  </a:txBody>
                  <a:tcPr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133158717"/>
                  </a:ext>
                </a:extLst>
              </a:tr>
              <a:tr h="374904">
                <a:tc>
                  <a:txBody>
                    <a:bodyPr/>
                    <a:lstStyle/>
                    <a:p>
                      <a:pPr marL="0" marR="0" indent="0" algn="l" defTabSz="914400" rtl="0" eaLnBrk="0" fontAlgn="auto" latinLnBrk="0" hangingPunct="0">
                        <a:lnSpc>
                          <a:spcPct val="100000"/>
                        </a:lnSpc>
                        <a:spcBef>
                          <a:spcPts val="0"/>
                        </a:spcBef>
                        <a:spcAft>
                          <a:spcPts val="0"/>
                        </a:spcAft>
                        <a:buClrTx/>
                        <a:buSzTx/>
                        <a:buFontTx/>
                        <a:buNone/>
                        <a:tabLst/>
                        <a:defRPr/>
                      </a:pPr>
                      <a:r>
                        <a:rPr lang="en-US" sz="1100" dirty="0">
                          <a:solidFill>
                            <a:schemeClr val="tx1"/>
                          </a:solidFill>
                          <a:latin typeface="+mn-lt"/>
                        </a:rPr>
                        <a:t>Q12. This last year, I have had opportunities at work to learn and grow.</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100" b="0" spc="0" dirty="0">
                          <a:solidFill>
                            <a:schemeClr val="tx1"/>
                          </a:solidFill>
                          <a:latin typeface="+mn-lt"/>
                          <a:cs typeface="Arial"/>
                        </a:rPr>
                        <a:t>Challenge me.</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374904">
                <a:tc>
                  <a:txBody>
                    <a:bodyPr/>
                    <a:lstStyle/>
                    <a:p>
                      <a:pPr eaLnBrk="0" hangingPunct="0"/>
                      <a:r>
                        <a:rPr lang="en-US" sz="1100" dirty="0">
                          <a:solidFill>
                            <a:schemeClr val="tx1"/>
                          </a:solidFill>
                          <a:latin typeface="+mn-lt"/>
                        </a:rPr>
                        <a:t>Q11. In the last six months, someone at work has talked to me about my progress.</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100" b="0" spc="0" dirty="0">
                          <a:solidFill>
                            <a:schemeClr val="tx1"/>
                          </a:solidFill>
                          <a:latin typeface="+mn-lt"/>
                          <a:cs typeface="Arial"/>
                        </a:rPr>
                        <a:t>Help me review my contributions.</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37490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latin typeface="+mn-lt"/>
                        </a:rPr>
                        <a:t>Q10. I have a best friend at work.</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100" b="0" spc="0" dirty="0">
                          <a:solidFill>
                            <a:schemeClr val="tx1"/>
                          </a:solidFill>
                          <a:latin typeface="+mn-lt"/>
                          <a:cs typeface="Arial"/>
                        </a:rPr>
                        <a:t>Help me build mutual trust.</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88096227"/>
                  </a:ext>
                </a:extLst>
              </a:tr>
              <a:tr h="37490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latin typeface="+mn-lt"/>
                        </a:rPr>
                        <a:t>Q09. My associates or fellow employees are committed to doing quality work.</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100" b="0" spc="0" dirty="0">
                          <a:solidFill>
                            <a:schemeClr val="tx1"/>
                          </a:solidFill>
                          <a:latin typeface="+mn-lt"/>
                          <a:cs typeface="Arial"/>
                        </a:rPr>
                        <a:t>Help me feel proud.</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07800127"/>
                  </a:ext>
                </a:extLst>
              </a:tr>
              <a:tr h="37490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latin typeface="+mn-lt"/>
                        </a:rPr>
                        <a:t>Q08. The mission or purpose of my organization makes me feel my job is important.</a:t>
                      </a:r>
                      <a:endParaRPr lang="en-US" sz="1100" b="0" dirty="0">
                        <a:solidFill>
                          <a:schemeClr val="tx1"/>
                        </a:solidFill>
                        <a:latin typeface="+mn-lt"/>
                        <a:cs typeface="Arial"/>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100" b="0" spc="0" dirty="0">
                          <a:solidFill>
                            <a:schemeClr val="tx1"/>
                          </a:solidFill>
                          <a:latin typeface="+mn-lt"/>
                          <a:cs typeface="Arial"/>
                        </a:rPr>
                        <a:t>Help me see my importance.</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7459035"/>
                  </a:ext>
                </a:extLst>
              </a:tr>
              <a:tr h="374904">
                <a:tc>
                  <a:txBody>
                    <a:bodyPr/>
                    <a:lstStyle/>
                    <a:p>
                      <a:pPr>
                        <a:lnSpc>
                          <a:spcPct val="100000"/>
                        </a:lnSpc>
                      </a:pPr>
                      <a:r>
                        <a:rPr lang="en-US" sz="1100" dirty="0">
                          <a:solidFill>
                            <a:schemeClr val="tx1"/>
                          </a:solidFill>
                          <a:latin typeface="+mn-lt"/>
                        </a:rPr>
                        <a:t>Q07. At work, my opinions seem to count.</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100" b="0" spc="0" dirty="0">
                          <a:solidFill>
                            <a:schemeClr val="tx1"/>
                          </a:solidFill>
                          <a:latin typeface="+mn-lt"/>
                          <a:cs typeface="Arial"/>
                        </a:rPr>
                        <a:t>Hear me.</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5175014"/>
                  </a:ext>
                </a:extLst>
              </a:tr>
              <a:tr h="374904">
                <a:tc>
                  <a:txBody>
                    <a:bodyPr/>
                    <a:lstStyle/>
                    <a:p>
                      <a:pPr>
                        <a:lnSpc>
                          <a:spcPct val="100000"/>
                        </a:lnSpc>
                      </a:pPr>
                      <a:r>
                        <a:rPr lang="en-US" sz="1100" dirty="0">
                          <a:solidFill>
                            <a:schemeClr val="tx1"/>
                          </a:solidFill>
                          <a:latin typeface="+mn-lt"/>
                        </a:rPr>
                        <a:t>Q06. There is someone at work who encourages my development.</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100" b="0" spc="0" dirty="0">
                          <a:solidFill>
                            <a:schemeClr val="tx1"/>
                          </a:solidFill>
                          <a:latin typeface="+mn-lt"/>
                          <a:cs typeface="Arial"/>
                        </a:rPr>
                        <a:t>Help me grow.</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5061572"/>
                  </a:ext>
                </a:extLst>
              </a:tr>
              <a:tr h="37490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latin typeface="+mn-lt"/>
                        </a:rPr>
                        <a:t>Q05. My supervisor, or someone at work, seems to care about me as a person.</a:t>
                      </a:r>
                      <a:endParaRPr lang="en-US" sz="1100" b="0" dirty="0">
                        <a:solidFill>
                          <a:schemeClr val="tx1"/>
                        </a:solidFill>
                        <a:latin typeface="+mn-lt"/>
                        <a:cs typeface="Arial"/>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100" b="0" spc="0" dirty="0">
                          <a:solidFill>
                            <a:schemeClr val="tx1"/>
                          </a:solidFill>
                          <a:latin typeface="+mn-lt"/>
                          <a:cs typeface="Arial"/>
                        </a:rPr>
                        <a:t>Care about me.</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43976866"/>
                  </a:ext>
                </a:extLst>
              </a:tr>
              <a:tr h="374904">
                <a:tc>
                  <a:txBody>
                    <a:bodyPr/>
                    <a:lstStyle/>
                    <a:p>
                      <a:pPr>
                        <a:lnSpc>
                          <a:spcPct val="100000"/>
                        </a:lnSpc>
                      </a:pPr>
                      <a:r>
                        <a:rPr lang="en-US" sz="1100" dirty="0">
                          <a:solidFill>
                            <a:schemeClr val="tx1"/>
                          </a:solidFill>
                          <a:latin typeface="+mn-lt"/>
                        </a:rPr>
                        <a:t>Q04. In the last seven days, I have received recognition or praise for doing good work.</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100" b="0" spc="0" dirty="0">
                          <a:solidFill>
                            <a:schemeClr val="tx1"/>
                          </a:solidFill>
                          <a:latin typeface="+mn-lt"/>
                          <a:cs typeface="Arial"/>
                        </a:rPr>
                        <a:t>Help me see my value.</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80294421"/>
                  </a:ext>
                </a:extLst>
              </a:tr>
              <a:tr h="374904">
                <a:tc>
                  <a:txBody>
                    <a:bodyPr/>
                    <a:lstStyle/>
                    <a:p>
                      <a:pPr>
                        <a:lnSpc>
                          <a:spcPct val="100000"/>
                        </a:lnSpc>
                      </a:pPr>
                      <a:r>
                        <a:rPr lang="en-US" sz="1100" dirty="0">
                          <a:solidFill>
                            <a:schemeClr val="tx1"/>
                          </a:solidFill>
                          <a:latin typeface="+mn-lt"/>
                        </a:rPr>
                        <a:t>Q03. At work, I have the opportunity to do what I do best every day.</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100" b="0" spc="0" dirty="0">
                          <a:solidFill>
                            <a:schemeClr val="tx1"/>
                          </a:solidFill>
                          <a:latin typeface="+mn-lt"/>
                          <a:cs typeface="Arial"/>
                        </a:rPr>
                        <a:t>Know me.</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70072827"/>
                  </a:ext>
                </a:extLst>
              </a:tr>
              <a:tr h="374904">
                <a:tc>
                  <a:txBody>
                    <a:bodyPr/>
                    <a:lstStyle/>
                    <a:p>
                      <a:pPr>
                        <a:lnSpc>
                          <a:spcPct val="100000"/>
                        </a:lnSpc>
                      </a:pPr>
                      <a:r>
                        <a:rPr lang="en-US" sz="1100" dirty="0">
                          <a:solidFill>
                            <a:schemeClr val="tx1"/>
                          </a:solidFill>
                          <a:latin typeface="+mn-lt"/>
                        </a:rPr>
                        <a:t>Q02. I have the materials and equipment I need to do my work right.</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100" b="0" spc="0" dirty="0">
                          <a:solidFill>
                            <a:schemeClr val="tx1"/>
                          </a:solidFill>
                          <a:latin typeface="+mn-lt"/>
                          <a:cs typeface="Arial"/>
                        </a:rPr>
                        <a:t>Free me from unnecessary stress.</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63192328"/>
                  </a:ext>
                </a:extLst>
              </a:tr>
              <a:tr h="374904">
                <a:tc>
                  <a:txBody>
                    <a:bodyPr/>
                    <a:lstStyle/>
                    <a:p>
                      <a:r>
                        <a:rPr lang="en-US" sz="1100" dirty="0">
                          <a:solidFill>
                            <a:schemeClr val="tx1"/>
                          </a:solidFill>
                          <a:latin typeface="+mn-lt"/>
                        </a:rPr>
                        <a:t>Q01. I know what is expected of me at work.</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100" b="0" spc="0" dirty="0">
                          <a:solidFill>
                            <a:schemeClr val="tx1"/>
                          </a:solidFill>
                          <a:latin typeface="+mn-lt"/>
                          <a:cs typeface="Arial"/>
                        </a:rPr>
                        <a:t>Focus me.</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39219912"/>
                  </a:ext>
                </a:extLst>
              </a:tr>
            </a:tbl>
          </a:graphicData>
        </a:graphic>
      </p:graphicFrame>
      <p:cxnSp>
        <p:nvCxnSpPr>
          <p:cNvPr id="12" name="Straight Connector 11">
            <a:extLst>
              <a:ext uri="{FF2B5EF4-FFF2-40B4-BE49-F238E27FC236}">
                <a16:creationId xmlns:a16="http://schemas.microsoft.com/office/drawing/2014/main" id="{001CCF73-3624-7244-9763-DCBC3179D187}"/>
              </a:ext>
            </a:extLst>
          </p:cNvPr>
          <p:cNvCxnSpPr>
            <a:cxnSpLocks/>
          </p:cNvCxnSpPr>
          <p:nvPr/>
        </p:nvCxnSpPr>
        <p:spPr>
          <a:xfrm>
            <a:off x="2303813" y="2309918"/>
            <a:ext cx="9787078"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181F19B-8F0D-4645-9CCD-7011E0DC4D70}"/>
              </a:ext>
            </a:extLst>
          </p:cNvPr>
          <p:cNvCxnSpPr>
            <a:cxnSpLocks/>
          </p:cNvCxnSpPr>
          <p:nvPr/>
        </p:nvCxnSpPr>
        <p:spPr>
          <a:xfrm>
            <a:off x="1427378" y="3825898"/>
            <a:ext cx="10663513"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BAC8298-BE95-3447-A35E-52101A2A3CCC}"/>
              </a:ext>
            </a:extLst>
          </p:cNvPr>
          <p:cNvCxnSpPr>
            <a:cxnSpLocks/>
          </p:cNvCxnSpPr>
          <p:nvPr/>
        </p:nvCxnSpPr>
        <p:spPr>
          <a:xfrm>
            <a:off x="594289" y="5293751"/>
            <a:ext cx="11496602"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32C1DDD0-0DD8-CD48-8EFF-FB6D58C86D53}"/>
              </a:ext>
            </a:extLst>
          </p:cNvPr>
          <p:cNvSpPr/>
          <p:nvPr/>
        </p:nvSpPr>
        <p:spPr>
          <a:xfrm>
            <a:off x="2997581" y="1645027"/>
            <a:ext cx="873028" cy="58221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1050" b="1" i="0" u="none" strike="noStrike" kern="0" cap="none" spc="1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GROWTH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1" u="none" strike="noStrike" kern="0" cap="none" spc="0" normalizeH="0" baseline="0" noProof="0" dirty="0">
                <a:ln>
                  <a:noFill/>
                </a:ln>
                <a:solidFill>
                  <a:sysClr val="windowText" lastClr="000000"/>
                </a:solidFill>
                <a:effectLst/>
                <a:uLnTx/>
                <a:uFillTx/>
                <a:latin typeface="Georgia" panose="02040502050405020303" pitchFamily="18" charset="0"/>
                <a:ea typeface="+mn-ea"/>
                <a:cs typeface="Arial" panose="020B0604020202020204" pitchFamily="34" charset="0"/>
              </a:rPr>
              <a:t>How do </a:t>
            </a:r>
            <a:br>
              <a:rPr kumimoji="0" lang="en-US" sz="900" b="0" i="1" u="none" strike="noStrike" kern="0" cap="none" spc="0" normalizeH="0" baseline="0" noProof="0" dirty="0">
                <a:ln>
                  <a:noFill/>
                </a:ln>
                <a:solidFill>
                  <a:sysClr val="windowText" lastClr="000000"/>
                </a:solidFill>
                <a:effectLst/>
                <a:uLnTx/>
                <a:uFillTx/>
                <a:latin typeface="Georgia" panose="02040502050405020303" pitchFamily="18" charset="0"/>
                <a:ea typeface="+mn-ea"/>
                <a:cs typeface="Arial" panose="020B0604020202020204" pitchFamily="34" charset="0"/>
              </a:rPr>
            </a:br>
            <a:r>
              <a:rPr kumimoji="0" lang="en-US" sz="900" b="0" i="1" u="none" strike="noStrike" kern="0" cap="none" spc="0" normalizeH="0" baseline="0" noProof="0" dirty="0">
                <a:ln>
                  <a:noFill/>
                </a:ln>
                <a:solidFill>
                  <a:sysClr val="windowText" lastClr="000000"/>
                </a:solidFill>
                <a:effectLst/>
                <a:uLnTx/>
                <a:uFillTx/>
                <a:latin typeface="Georgia" panose="02040502050405020303" pitchFamily="18" charset="0"/>
                <a:ea typeface="+mn-ea"/>
                <a:cs typeface="Arial" panose="020B0604020202020204" pitchFamily="34" charset="0"/>
              </a:rPr>
              <a:t>I grow?</a:t>
            </a:r>
            <a:endParaRPr kumimoji="0" lang="en-US" sz="900" b="1" i="1" u="none" strike="noStrike" kern="0" cap="none" spc="100" normalizeH="0" baseline="0" noProof="0" dirty="0">
              <a:ln>
                <a:noFill/>
              </a:ln>
              <a:solidFill>
                <a:srgbClr val="000000"/>
              </a:solidFill>
              <a:effectLst/>
              <a:uLnTx/>
              <a:uFillTx/>
              <a:latin typeface="Georgia" panose="02040502050405020303" pitchFamily="18" charset="0"/>
              <a:ea typeface="+mn-ea"/>
              <a:cs typeface="Arial" panose="020B0604020202020204" pitchFamily="34" charset="0"/>
            </a:endParaRPr>
          </a:p>
        </p:txBody>
      </p:sp>
      <p:sp>
        <p:nvSpPr>
          <p:cNvPr id="18" name="Rectangle 17">
            <a:extLst>
              <a:ext uri="{FF2B5EF4-FFF2-40B4-BE49-F238E27FC236}">
                <a16:creationId xmlns:a16="http://schemas.microsoft.com/office/drawing/2014/main" id="{10E8234A-9993-AF44-BADB-F244C8F462CF}"/>
              </a:ext>
            </a:extLst>
          </p:cNvPr>
          <p:cNvSpPr/>
          <p:nvPr/>
        </p:nvSpPr>
        <p:spPr>
          <a:xfrm>
            <a:off x="2303813" y="2901366"/>
            <a:ext cx="1622523" cy="446276"/>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en-US" sz="1050" b="1" i="0" u="none" strike="noStrike" kern="1200" cap="none" spc="1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TEAMWORK</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0" i="1" u="none" strike="noStrike" kern="1200" cap="none" spc="0" normalizeH="0" baseline="0" noProof="0" dirty="0">
                <a:ln>
                  <a:noFill/>
                </a:ln>
                <a:solidFill>
                  <a:srgbClr val="000000"/>
                </a:solidFill>
                <a:effectLst/>
                <a:uLnTx/>
                <a:uFillTx/>
                <a:latin typeface="Georgia" panose="02040502050405020303" pitchFamily="18" charset="0"/>
                <a:ea typeface="+mn-ea"/>
                <a:cs typeface="Arial" panose="020B0604020202020204" pitchFamily="34" charset="0"/>
              </a:rPr>
              <a:t>Do I belong?</a:t>
            </a:r>
            <a:endParaRPr kumimoji="0" lang="en-US" sz="1000" b="1" i="1" u="none" strike="noStrike" kern="1200" cap="none" spc="100" normalizeH="0" baseline="0" noProof="0" dirty="0">
              <a:ln>
                <a:noFill/>
              </a:ln>
              <a:solidFill>
                <a:srgbClr val="000000"/>
              </a:solidFill>
              <a:effectLst/>
              <a:uLnTx/>
              <a:uFillTx/>
              <a:latin typeface="Georgia" panose="02040502050405020303" pitchFamily="18" charset="0"/>
              <a:ea typeface="+mn-ea"/>
              <a:cs typeface="Arial" panose="020B0604020202020204" pitchFamily="34" charset="0"/>
            </a:endParaRPr>
          </a:p>
        </p:txBody>
      </p:sp>
      <p:sp>
        <p:nvSpPr>
          <p:cNvPr id="20" name="Rectangle 19">
            <a:extLst>
              <a:ext uri="{FF2B5EF4-FFF2-40B4-BE49-F238E27FC236}">
                <a16:creationId xmlns:a16="http://schemas.microsoft.com/office/drawing/2014/main" id="{C9858802-6A96-544C-9E9C-BA60CAF18329}"/>
              </a:ext>
            </a:extLst>
          </p:cNvPr>
          <p:cNvSpPr/>
          <p:nvPr/>
        </p:nvSpPr>
        <p:spPr>
          <a:xfrm>
            <a:off x="1530929" y="4344504"/>
            <a:ext cx="2510425" cy="446276"/>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en-US" sz="1050" b="1" i="0" u="none" strike="noStrike" kern="1200" cap="none" spc="1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INDIVIDUAL CONTRIBUTION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0" i="1" u="none" strike="noStrike" kern="1200" cap="none" spc="0" normalizeH="0" baseline="0" noProof="0" dirty="0">
                <a:ln>
                  <a:noFill/>
                </a:ln>
                <a:solidFill>
                  <a:srgbClr val="000000"/>
                </a:solidFill>
                <a:effectLst/>
                <a:uLnTx/>
                <a:uFillTx/>
                <a:latin typeface="Georgia" panose="02040502050405020303" pitchFamily="18" charset="0"/>
                <a:ea typeface="+mn-ea"/>
                <a:cs typeface="Arial" panose="020B0604020202020204" pitchFamily="34" charset="0"/>
              </a:rPr>
              <a:t>What do I give? </a:t>
            </a:r>
            <a:endParaRPr kumimoji="0" lang="en-US" sz="1000" b="1" i="1" u="none" strike="noStrike" kern="1200" cap="none" spc="100" normalizeH="0" baseline="0" noProof="0" dirty="0">
              <a:ln>
                <a:noFill/>
              </a:ln>
              <a:solidFill>
                <a:srgbClr val="000000"/>
              </a:solidFill>
              <a:effectLst/>
              <a:uLnTx/>
              <a:uFillTx/>
              <a:latin typeface="Georgia" panose="02040502050405020303" pitchFamily="18" charset="0"/>
              <a:ea typeface="+mn-ea"/>
              <a:cs typeface="Arial" panose="020B0604020202020204" pitchFamily="34" charset="0"/>
            </a:endParaRPr>
          </a:p>
        </p:txBody>
      </p:sp>
      <p:sp>
        <p:nvSpPr>
          <p:cNvPr id="21" name="Rectangle 20">
            <a:extLst>
              <a:ext uri="{FF2B5EF4-FFF2-40B4-BE49-F238E27FC236}">
                <a16:creationId xmlns:a16="http://schemas.microsoft.com/office/drawing/2014/main" id="{E3F917BC-A682-2C45-A7D8-BF1B6C810C9B}"/>
              </a:ext>
            </a:extLst>
          </p:cNvPr>
          <p:cNvSpPr/>
          <p:nvPr/>
        </p:nvSpPr>
        <p:spPr>
          <a:xfrm>
            <a:off x="822609" y="5523884"/>
            <a:ext cx="3048000" cy="453970"/>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en-US" sz="1050" b="1" i="0" u="none" strike="noStrike" kern="1200" cap="none" spc="1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BASIC NEEDS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50" b="0" i="1" u="none" strike="noStrike" kern="1200" cap="none" spc="0" normalizeH="0" baseline="0" noProof="0" dirty="0">
                <a:ln>
                  <a:noFill/>
                </a:ln>
                <a:solidFill>
                  <a:srgbClr val="000000"/>
                </a:solidFill>
                <a:effectLst/>
                <a:uLnTx/>
                <a:uFillTx/>
                <a:latin typeface="Georgia" panose="02040502050405020303" pitchFamily="18" charset="0"/>
                <a:ea typeface="+mn-ea"/>
                <a:cs typeface="Arial" panose="020B0604020202020204" pitchFamily="34" charset="0"/>
              </a:rPr>
              <a:t>What do I get? </a:t>
            </a:r>
            <a:endParaRPr kumimoji="0" lang="en-US" sz="1050" b="1" i="1" u="none" strike="noStrike" kern="1200" cap="none" spc="100" normalizeH="0" baseline="0" noProof="0" dirty="0">
              <a:ln>
                <a:noFill/>
              </a:ln>
              <a:solidFill>
                <a:srgbClr val="000000"/>
              </a:solidFill>
              <a:effectLst/>
              <a:uLnTx/>
              <a:uFillTx/>
              <a:latin typeface="Georgia" panose="02040502050405020303" pitchFamily="18" charset="0"/>
              <a:ea typeface="+mn-ea"/>
              <a:cs typeface="Arial" panose="020B0604020202020204" pitchFamily="34" charset="0"/>
            </a:endParaRPr>
          </a:p>
        </p:txBody>
      </p:sp>
      <p:cxnSp>
        <p:nvCxnSpPr>
          <p:cNvPr id="30" name="Straight Connector 29">
            <a:extLst>
              <a:ext uri="{FF2B5EF4-FFF2-40B4-BE49-F238E27FC236}">
                <a16:creationId xmlns:a16="http://schemas.microsoft.com/office/drawing/2014/main" id="{7E6493F0-0595-4B4F-9855-F36C8A3917DD}"/>
              </a:ext>
            </a:extLst>
          </p:cNvPr>
          <p:cNvCxnSpPr>
            <a:cxnSpLocks/>
          </p:cNvCxnSpPr>
          <p:nvPr/>
        </p:nvCxnSpPr>
        <p:spPr>
          <a:xfrm flipH="1">
            <a:off x="85479" y="1003410"/>
            <a:ext cx="2925120" cy="518349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066CEA84-1EBB-4408-BD60-31407BDDB359}"/>
              </a:ext>
            </a:extLst>
          </p:cNvPr>
          <p:cNvSpPr/>
          <p:nvPr/>
        </p:nvSpPr>
        <p:spPr>
          <a:xfrm>
            <a:off x="609600" y="6437415"/>
            <a:ext cx="6096000" cy="415498"/>
          </a:xfrm>
          <a:prstGeom prst="rect">
            <a:avLst/>
          </a:prstGeom>
          <a:solidFill>
            <a:schemeClr val="tx1"/>
          </a:solidFill>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700" b="0" i="0" u="none" strike="noStrike" kern="1200" cap="none" spc="0" normalizeH="0" baseline="0" noProof="0" dirty="0">
                <a:ln>
                  <a:noFill/>
                </a:ln>
                <a:solidFill>
                  <a:srgbClr val="FFFFFF"/>
                </a:solidFill>
                <a:effectLst/>
                <a:uLnTx/>
                <a:uFillTx/>
                <a:latin typeface="Arial"/>
                <a:ea typeface="+mn-ea"/>
                <a:cs typeface="Arial" charset="0"/>
              </a:rPr>
              <a:t>Copyright © 1993-1998, 2023 Gallup, Inc. All rights reserved.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700" b="0" i="0" u="none" strike="noStrike" kern="1200" cap="none" spc="0" normalizeH="0" baseline="0" noProof="0" dirty="0">
                <a:ln>
                  <a:noFill/>
                </a:ln>
                <a:solidFill>
                  <a:srgbClr val="FFFFFF"/>
                </a:solidFill>
                <a:effectLst/>
                <a:uLnTx/>
                <a:uFillTx/>
                <a:latin typeface="Arial"/>
                <a:ea typeface="+mn-ea"/>
                <a:cs typeface="Arial" charset="0"/>
              </a:rPr>
              <a:t>The Gallup Q</a:t>
            </a:r>
            <a:r>
              <a:rPr kumimoji="0" lang="en-US" sz="700" b="0" i="0" u="none" strike="noStrike" kern="1200" cap="none" spc="0" normalizeH="0" baseline="30000" noProof="0" dirty="0">
                <a:ln>
                  <a:noFill/>
                </a:ln>
                <a:solidFill>
                  <a:srgbClr val="FFFFFF"/>
                </a:solidFill>
                <a:effectLst/>
                <a:uLnTx/>
                <a:uFillTx/>
                <a:latin typeface="Arial"/>
                <a:ea typeface="+mn-ea"/>
                <a:cs typeface="Arial" charset="0"/>
              </a:rPr>
              <a:t>12® </a:t>
            </a:r>
            <a:r>
              <a:rPr kumimoji="0" lang="en-US" sz="700" b="0" i="0" u="none" strike="noStrike" kern="1200" cap="none" spc="0" normalizeH="0" baseline="0" noProof="0" dirty="0">
                <a:ln>
                  <a:noFill/>
                </a:ln>
                <a:solidFill>
                  <a:srgbClr val="FFFFFF"/>
                </a:solidFill>
                <a:effectLst/>
                <a:uLnTx/>
                <a:uFillTx/>
                <a:latin typeface="Arial"/>
                <a:ea typeface="+mn-ea"/>
                <a:cs typeface="Arial" charset="0"/>
              </a:rPr>
              <a:t>items are Gallup proprietary information and are protected by law.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700" b="0" i="0" u="none" strike="noStrike" kern="1200" cap="none" spc="0" normalizeH="0" baseline="0" noProof="0" dirty="0">
                <a:ln>
                  <a:noFill/>
                </a:ln>
                <a:solidFill>
                  <a:srgbClr val="FFFFFF"/>
                </a:solidFill>
                <a:effectLst/>
                <a:uLnTx/>
                <a:uFillTx/>
                <a:latin typeface="Arial"/>
                <a:ea typeface="+mn-ea"/>
                <a:cs typeface="Arial" charset="0"/>
              </a:rPr>
              <a:t>You may not administer a survey with the Q</a:t>
            </a:r>
            <a:r>
              <a:rPr kumimoji="0" lang="en-US" sz="700" b="0" i="0" u="none" strike="noStrike" kern="1200" cap="none" spc="0" normalizeH="0" baseline="30000" noProof="0" dirty="0">
                <a:ln>
                  <a:noFill/>
                </a:ln>
                <a:solidFill>
                  <a:srgbClr val="FFFFFF"/>
                </a:solidFill>
                <a:effectLst/>
                <a:uLnTx/>
                <a:uFillTx/>
                <a:latin typeface="Arial"/>
                <a:ea typeface="+mn-ea"/>
                <a:cs typeface="Arial" charset="0"/>
              </a:rPr>
              <a:t>12</a:t>
            </a:r>
            <a:r>
              <a:rPr kumimoji="0" lang="en-US" sz="700" b="0" i="0" u="none" strike="noStrike" kern="1200" cap="none" spc="0" normalizeH="0" baseline="0" noProof="0" dirty="0">
                <a:ln>
                  <a:noFill/>
                </a:ln>
                <a:solidFill>
                  <a:srgbClr val="FFFFFF"/>
                </a:solidFill>
                <a:effectLst/>
                <a:uLnTx/>
                <a:uFillTx/>
                <a:latin typeface="Arial"/>
                <a:ea typeface="+mn-ea"/>
                <a:cs typeface="Arial" charset="0"/>
              </a:rPr>
              <a:t> items or reproduce them without written consent from Gallup.</a:t>
            </a:r>
          </a:p>
        </p:txBody>
      </p:sp>
      <p:sp>
        <p:nvSpPr>
          <p:cNvPr id="11" name="Title 10">
            <a:extLst>
              <a:ext uri="{FF2B5EF4-FFF2-40B4-BE49-F238E27FC236}">
                <a16:creationId xmlns:a16="http://schemas.microsoft.com/office/drawing/2014/main" id="{1956E80F-8BE9-3FCF-79AD-9907BF57D2E9}"/>
              </a:ext>
            </a:extLst>
          </p:cNvPr>
          <p:cNvSpPr>
            <a:spLocks noGrp="1"/>
          </p:cNvSpPr>
          <p:nvPr>
            <p:ph type="title"/>
          </p:nvPr>
        </p:nvSpPr>
        <p:spPr/>
        <p:txBody>
          <a:bodyPr/>
          <a:lstStyle/>
          <a:p>
            <a:r>
              <a:rPr lang="en-US" dirty="0">
                <a:solidFill>
                  <a:schemeClr val="tx1"/>
                </a:solidFill>
              </a:rPr>
              <a:t>The 12 Items That Matter for Engagement — Gallup’s Q</a:t>
            </a:r>
            <a:r>
              <a:rPr lang="en-US" baseline="30000" dirty="0">
                <a:solidFill>
                  <a:schemeClr val="tx1"/>
                </a:solidFill>
              </a:rPr>
              <a:t>12</a:t>
            </a:r>
            <a:r>
              <a:rPr lang="en-US" sz="1200" baseline="90000" dirty="0">
                <a:solidFill>
                  <a:schemeClr val="tx1"/>
                </a:solidFill>
              </a:rPr>
              <a:t>®</a:t>
            </a:r>
            <a:endParaRPr lang="en-US" sz="1400" baseline="90000" dirty="0">
              <a:solidFill>
                <a:schemeClr val="tx1"/>
              </a:solidFill>
            </a:endParaRPr>
          </a:p>
        </p:txBody>
      </p:sp>
    </p:spTree>
    <p:extLst>
      <p:ext uri="{BB962C8B-B14F-4D97-AF65-F5344CB8AC3E}">
        <p14:creationId xmlns:p14="http://schemas.microsoft.com/office/powerpoint/2010/main" val="21299056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E66AA-53BD-74B0-887B-E50D21B4DE84}"/>
              </a:ext>
            </a:extLst>
          </p:cNvPr>
          <p:cNvSpPr>
            <a:spLocks noGrp="1"/>
          </p:cNvSpPr>
          <p:nvPr>
            <p:ph type="title"/>
          </p:nvPr>
        </p:nvSpPr>
        <p:spPr/>
        <p:txBody>
          <a:bodyPr/>
          <a:lstStyle/>
          <a:p>
            <a:r>
              <a:rPr lang="en-US" dirty="0">
                <a:solidFill>
                  <a:schemeClr val="tx1"/>
                </a:solidFill>
              </a:rPr>
              <a:t>The Psychological Differences in Responses</a:t>
            </a:r>
          </a:p>
        </p:txBody>
      </p:sp>
      <p:sp>
        <p:nvSpPr>
          <p:cNvPr id="3" name="Slide Number Placeholder 2">
            <a:extLst>
              <a:ext uri="{FF2B5EF4-FFF2-40B4-BE49-F238E27FC236}">
                <a16:creationId xmlns:a16="http://schemas.microsoft.com/office/drawing/2014/main" id="{36131498-8CBB-D95B-45B1-A4903B50BA02}"/>
              </a:ext>
            </a:extLst>
          </p:cNvPr>
          <p:cNvSpPr>
            <a:spLocks noGrp="1"/>
          </p:cNvSpPr>
          <p:nvPr>
            <p:ph type="sldNum"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59E3E2AC-ACB3-5544-BE29-32D30D23532C}" type="slidenum">
              <a:rPr kumimoji="0" lang="en-US" sz="900" b="0" i="0" u="none" strike="noStrike" kern="1200" cap="none" spc="0" normalizeH="0" baseline="0" noProof="0" smtClean="0">
                <a:ln>
                  <a:noFill/>
                </a:ln>
                <a:solidFill>
                  <a:srgbClr val="16C64F"/>
                </a:solidFill>
                <a:effectLst/>
                <a:uLnTx/>
                <a:uFillTx/>
                <a:latin typeface="Arial" charset="0"/>
                <a:ea typeface="+mn-ea"/>
                <a:cs typeface="Arial" charset="0"/>
              </a:rPr>
              <a:pPr marL="0" marR="0" lvl="0" indent="0" algn="ctr" defTabSz="914400" rtl="0" eaLnBrk="1" fontAlgn="base" latinLnBrk="0" hangingPunct="1">
                <a:lnSpc>
                  <a:spcPct val="100000"/>
                </a:lnSpc>
                <a:spcBef>
                  <a:spcPct val="0"/>
                </a:spcBef>
                <a:spcAft>
                  <a:spcPct val="0"/>
                </a:spcAft>
                <a:buClrTx/>
                <a:buSzTx/>
                <a:buFontTx/>
                <a:buNone/>
                <a:tabLst/>
                <a:defRPr/>
              </a:pPr>
              <a:t>8</a:t>
            </a:fld>
            <a:r>
              <a:rPr kumimoji="0" lang="en-US" sz="900" b="0" i="0" u="none" strike="noStrike" kern="1200" cap="none" spc="0" normalizeH="0" baseline="0" noProof="0" dirty="0">
                <a:ln>
                  <a:noFill/>
                </a:ln>
                <a:solidFill>
                  <a:srgbClr val="16C64F"/>
                </a:solidFill>
                <a:effectLst/>
                <a:uLnTx/>
                <a:uFillTx/>
                <a:latin typeface="Arial" charset="0"/>
                <a:ea typeface="+mn-ea"/>
                <a:cs typeface="Arial" charset="0"/>
              </a:rPr>
              <a:t> </a:t>
            </a:r>
          </a:p>
        </p:txBody>
      </p:sp>
      <p:grpSp>
        <p:nvGrpSpPr>
          <p:cNvPr id="4" name="Group 3">
            <a:extLst>
              <a:ext uri="{FF2B5EF4-FFF2-40B4-BE49-F238E27FC236}">
                <a16:creationId xmlns:a16="http://schemas.microsoft.com/office/drawing/2014/main" id="{3BB83040-60FB-A121-161F-88C38D4973FA}"/>
              </a:ext>
            </a:extLst>
          </p:cNvPr>
          <p:cNvGrpSpPr/>
          <p:nvPr/>
        </p:nvGrpSpPr>
        <p:grpSpPr>
          <a:xfrm>
            <a:off x="3531148" y="4109984"/>
            <a:ext cx="8393355" cy="1741128"/>
            <a:chOff x="89699" y="3130147"/>
            <a:chExt cx="12163657" cy="1741128"/>
          </a:xfrm>
        </p:grpSpPr>
        <p:sp>
          <p:nvSpPr>
            <p:cNvPr id="5" name="TextBox 4">
              <a:extLst>
                <a:ext uri="{FF2B5EF4-FFF2-40B4-BE49-F238E27FC236}">
                  <a16:creationId xmlns:a16="http://schemas.microsoft.com/office/drawing/2014/main" id="{F9FE3A2E-621C-F42A-B861-5AC7B1EA7B30}"/>
                </a:ext>
              </a:extLst>
            </p:cNvPr>
            <p:cNvSpPr txBox="1"/>
            <p:nvPr/>
          </p:nvSpPr>
          <p:spPr>
            <a:xfrm>
              <a:off x="89699" y="3130147"/>
              <a:ext cx="432557" cy="430887"/>
            </a:xfrm>
            <a:prstGeom prst="rect">
              <a:avLst/>
            </a:prstGeom>
            <a:noFill/>
          </p:spPr>
          <p:txBody>
            <a:bodyPr wrap="none" tIns="91440" bIns="91440" rtlCol="0" anchor="b" anchorCtr="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D5E666"/>
                  </a:solidFill>
                  <a:effectLst/>
                  <a:uLnTx/>
                  <a:uFillTx/>
                  <a:latin typeface="Arial"/>
                  <a:ea typeface="+mn-ea"/>
                  <a:cs typeface="Arial" charset="0"/>
                </a:rPr>
                <a:t>1</a:t>
              </a:r>
            </a:p>
          </p:txBody>
        </p:sp>
        <p:sp>
          <p:nvSpPr>
            <p:cNvPr id="6" name="TextBox 5">
              <a:extLst>
                <a:ext uri="{FF2B5EF4-FFF2-40B4-BE49-F238E27FC236}">
                  <a16:creationId xmlns:a16="http://schemas.microsoft.com/office/drawing/2014/main" id="{C8EDB1AA-6BB5-E4DF-9C80-CDFDDBCCBEEC}"/>
                </a:ext>
              </a:extLst>
            </p:cNvPr>
            <p:cNvSpPr txBox="1"/>
            <p:nvPr/>
          </p:nvSpPr>
          <p:spPr>
            <a:xfrm>
              <a:off x="10674288" y="3130147"/>
              <a:ext cx="432557" cy="430887"/>
            </a:xfrm>
            <a:prstGeom prst="rect">
              <a:avLst/>
            </a:prstGeom>
            <a:noFill/>
          </p:spPr>
          <p:txBody>
            <a:bodyPr wrap="none" tIns="91440" bIns="91440" rtlCol="0" anchor="b" anchorCtr="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5850"/>
                  </a:solidFill>
                  <a:effectLst/>
                  <a:uLnTx/>
                  <a:uFillTx/>
                  <a:latin typeface="Arial"/>
                  <a:ea typeface="+mn-ea"/>
                  <a:cs typeface="Arial" charset="0"/>
                </a:rPr>
                <a:t>5</a:t>
              </a:r>
            </a:p>
          </p:txBody>
        </p:sp>
        <p:sp>
          <p:nvSpPr>
            <p:cNvPr id="7" name="TextBox 6">
              <a:extLst>
                <a:ext uri="{FF2B5EF4-FFF2-40B4-BE49-F238E27FC236}">
                  <a16:creationId xmlns:a16="http://schemas.microsoft.com/office/drawing/2014/main" id="{B5CD3774-48AB-F9EE-2AEA-184D3D05DDFB}"/>
                </a:ext>
              </a:extLst>
            </p:cNvPr>
            <p:cNvSpPr txBox="1"/>
            <p:nvPr/>
          </p:nvSpPr>
          <p:spPr>
            <a:xfrm>
              <a:off x="2730505" y="3130147"/>
              <a:ext cx="432557" cy="430887"/>
            </a:xfrm>
            <a:prstGeom prst="rect">
              <a:avLst/>
            </a:prstGeom>
            <a:noFill/>
          </p:spPr>
          <p:txBody>
            <a:bodyPr wrap="none" tIns="91440" bIns="91440" rtlCol="0" anchor="b" anchorCtr="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9D4F"/>
                  </a:solidFill>
                  <a:effectLst/>
                  <a:uLnTx/>
                  <a:uFillTx/>
                  <a:latin typeface="Arial"/>
                  <a:ea typeface="+mn-ea"/>
                  <a:cs typeface="Arial" charset="0"/>
                </a:rPr>
                <a:t>3</a:t>
              </a:r>
            </a:p>
          </p:txBody>
        </p:sp>
        <p:sp>
          <p:nvSpPr>
            <p:cNvPr id="8" name="TextBox 7">
              <a:extLst>
                <a:ext uri="{FF2B5EF4-FFF2-40B4-BE49-F238E27FC236}">
                  <a16:creationId xmlns:a16="http://schemas.microsoft.com/office/drawing/2014/main" id="{3852FD64-F9A7-4A3D-FB87-3BF92C3A6B2E}"/>
                </a:ext>
              </a:extLst>
            </p:cNvPr>
            <p:cNvSpPr txBox="1"/>
            <p:nvPr/>
          </p:nvSpPr>
          <p:spPr>
            <a:xfrm>
              <a:off x="1410102" y="3130147"/>
              <a:ext cx="432557" cy="430887"/>
            </a:xfrm>
            <a:prstGeom prst="rect">
              <a:avLst/>
            </a:prstGeom>
            <a:noFill/>
          </p:spPr>
          <p:txBody>
            <a:bodyPr wrap="none" tIns="91440" bIns="91440" rtlCol="0" anchor="b" anchorCtr="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86C300"/>
                  </a:solidFill>
                  <a:effectLst/>
                  <a:uLnTx/>
                  <a:uFillTx/>
                  <a:latin typeface="Arial"/>
                  <a:ea typeface="+mn-ea"/>
                  <a:cs typeface="Arial" charset="0"/>
                </a:rPr>
                <a:t>2</a:t>
              </a:r>
            </a:p>
          </p:txBody>
        </p:sp>
        <p:sp>
          <p:nvSpPr>
            <p:cNvPr id="9" name="TextBox 8">
              <a:extLst>
                <a:ext uri="{FF2B5EF4-FFF2-40B4-BE49-F238E27FC236}">
                  <a16:creationId xmlns:a16="http://schemas.microsoft.com/office/drawing/2014/main" id="{4E0442DE-1B92-DF7F-A875-257C12F7364E}"/>
                </a:ext>
              </a:extLst>
            </p:cNvPr>
            <p:cNvSpPr txBox="1"/>
            <p:nvPr/>
          </p:nvSpPr>
          <p:spPr>
            <a:xfrm>
              <a:off x="5329957" y="3198448"/>
              <a:ext cx="432557" cy="430887"/>
            </a:xfrm>
            <a:prstGeom prst="rect">
              <a:avLst/>
            </a:prstGeom>
            <a:noFill/>
          </p:spPr>
          <p:txBody>
            <a:bodyPr wrap="none" tIns="91440" bIns="91440" rtlCol="0" anchor="b" anchorCtr="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7465"/>
                  </a:solidFill>
                  <a:effectLst/>
                  <a:uLnTx/>
                  <a:uFillTx/>
                  <a:latin typeface="Arial"/>
                  <a:ea typeface="+mn-ea"/>
                  <a:cs typeface="Arial" charset="0"/>
                </a:rPr>
                <a:t>4</a:t>
              </a:r>
            </a:p>
          </p:txBody>
        </p:sp>
        <p:cxnSp>
          <p:nvCxnSpPr>
            <p:cNvPr id="10" name="Straight Connector 9">
              <a:extLst>
                <a:ext uri="{FF2B5EF4-FFF2-40B4-BE49-F238E27FC236}">
                  <a16:creationId xmlns:a16="http://schemas.microsoft.com/office/drawing/2014/main" id="{599BEA5B-D0DC-F93E-4E67-DB67FAA87CF5}"/>
                </a:ext>
              </a:extLst>
            </p:cNvPr>
            <p:cNvCxnSpPr>
              <a:cxnSpLocks/>
            </p:cNvCxnSpPr>
            <p:nvPr/>
          </p:nvCxnSpPr>
          <p:spPr>
            <a:xfrm>
              <a:off x="522192" y="3561034"/>
              <a:ext cx="10584654"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5C5B1AA-2625-B2AC-5E2E-96B2ED8DC15A}"/>
                </a:ext>
              </a:extLst>
            </p:cNvPr>
            <p:cNvCxnSpPr/>
            <p:nvPr/>
          </p:nvCxnSpPr>
          <p:spPr>
            <a:xfrm>
              <a:off x="522192" y="3149554"/>
              <a:ext cx="0" cy="8229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203B7F2-D9C1-639F-E02D-634FB8AC644E}"/>
                </a:ext>
              </a:extLst>
            </p:cNvPr>
            <p:cNvCxnSpPr/>
            <p:nvPr/>
          </p:nvCxnSpPr>
          <p:spPr>
            <a:xfrm>
              <a:off x="11106846" y="3153572"/>
              <a:ext cx="0" cy="8229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6A57647-0C77-AEA0-38DD-28B2C0DA035F}"/>
                </a:ext>
              </a:extLst>
            </p:cNvPr>
            <p:cNvCxnSpPr>
              <a:cxnSpLocks/>
            </p:cNvCxnSpPr>
            <p:nvPr/>
          </p:nvCxnSpPr>
          <p:spPr>
            <a:xfrm>
              <a:off x="1842659" y="3149554"/>
              <a:ext cx="0" cy="41148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F6910F6-6BAF-225B-7341-A8E0938EAE19}"/>
                </a:ext>
              </a:extLst>
            </p:cNvPr>
            <p:cNvCxnSpPr/>
            <p:nvPr/>
          </p:nvCxnSpPr>
          <p:spPr>
            <a:xfrm>
              <a:off x="3163062" y="3149554"/>
              <a:ext cx="0" cy="8229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E55E426-9EA7-F3A3-C3E3-334B1C9B9BC3}"/>
                </a:ext>
              </a:extLst>
            </p:cNvPr>
            <p:cNvCxnSpPr/>
            <p:nvPr/>
          </p:nvCxnSpPr>
          <p:spPr>
            <a:xfrm>
              <a:off x="5762513" y="3217855"/>
              <a:ext cx="0" cy="8229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73575286-8DE9-189F-28CF-ABD8E0DCB6BD}"/>
                </a:ext>
              </a:extLst>
            </p:cNvPr>
            <p:cNvSpPr/>
            <p:nvPr/>
          </p:nvSpPr>
          <p:spPr>
            <a:xfrm>
              <a:off x="447607" y="4040816"/>
              <a:ext cx="2714178" cy="822960"/>
            </a:xfrm>
            <a:prstGeom prst="rect">
              <a:avLst/>
            </a:prstGeom>
            <a:ln>
              <a:solidFill>
                <a:srgbClr val="009D4F"/>
              </a:solidFill>
            </a:ln>
          </p:spPr>
          <p:style>
            <a:lnRef idx="2">
              <a:schemeClr val="accent1"/>
            </a:lnRef>
            <a:fillRef idx="1">
              <a:schemeClr val="lt1"/>
            </a:fillRef>
            <a:effectRef idx="0">
              <a:schemeClr val="accent1"/>
            </a:effectRef>
            <a:fontRef idx="minor">
              <a:schemeClr val="dk1"/>
            </a:fontRef>
          </p:style>
          <p:txBody>
            <a:bodyPr wrap="none" lIns="91440" tIns="182880" rIns="91440" bIns="182880"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all" spc="0" normalizeH="0" baseline="0" noProof="0" dirty="0">
                  <a:ln>
                    <a:noFill/>
                  </a:ln>
                  <a:solidFill>
                    <a:srgbClr val="000000"/>
                  </a:solidFill>
                  <a:effectLst/>
                  <a:uLnTx/>
                  <a:uFillTx/>
                  <a:latin typeface="Arial"/>
                  <a:ea typeface="+mn-ea"/>
                  <a:cs typeface="+mn-cs"/>
                </a:rPr>
                <a:t>No</a:t>
              </a:r>
              <a:endParaRPr kumimoji="0" lang="en-US" sz="1200" b="0" i="0" u="none" strike="noStrike" kern="1200" cap="all" spc="0" normalizeH="0" baseline="0" noProof="0" dirty="0">
                <a:ln>
                  <a:noFill/>
                </a:ln>
                <a:solidFill>
                  <a:srgbClr val="000000"/>
                </a:solidFill>
                <a:effectLst/>
                <a:uLnTx/>
                <a:uFillTx/>
                <a:latin typeface="Arial"/>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mn-ea"/>
                  <a:cs typeface="+mn-cs"/>
                </a:rPr>
                <a:t>General</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mn-ea"/>
                  <a:cs typeface="+mn-cs"/>
                </a:rPr>
                <a:t>Disagreement</a:t>
              </a:r>
            </a:p>
          </p:txBody>
        </p:sp>
        <p:sp>
          <p:nvSpPr>
            <p:cNvPr id="17" name="Rectangle 16">
              <a:extLst>
                <a:ext uri="{FF2B5EF4-FFF2-40B4-BE49-F238E27FC236}">
                  <a16:creationId xmlns:a16="http://schemas.microsoft.com/office/drawing/2014/main" id="{442FEC02-336B-FA24-0E9F-914CF8A995BC}"/>
                </a:ext>
              </a:extLst>
            </p:cNvPr>
            <p:cNvSpPr/>
            <p:nvPr/>
          </p:nvSpPr>
          <p:spPr>
            <a:xfrm>
              <a:off x="4400735" y="4067025"/>
              <a:ext cx="2714179" cy="804250"/>
            </a:xfrm>
            <a:prstGeom prst="rect">
              <a:avLst/>
            </a:prstGeom>
            <a:ln>
              <a:solidFill>
                <a:srgbClr val="007465"/>
              </a:solidFill>
            </a:ln>
          </p:spPr>
          <p:style>
            <a:lnRef idx="2">
              <a:schemeClr val="accent2"/>
            </a:lnRef>
            <a:fillRef idx="1">
              <a:schemeClr val="lt1"/>
            </a:fillRef>
            <a:effectRef idx="0">
              <a:schemeClr val="accent2"/>
            </a:effectRef>
            <a:fontRef idx="minor">
              <a:schemeClr val="dk1"/>
            </a:fontRef>
          </p:style>
          <p:txBody>
            <a:bodyPr wrap="none" lIns="91440" tIns="182880" rIns="91440" bIns="182880"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all" spc="0" normalizeH="0" baseline="0" noProof="0" dirty="0">
                  <a:ln>
                    <a:noFill/>
                  </a:ln>
                  <a:solidFill>
                    <a:srgbClr val="000000"/>
                  </a:solidFill>
                  <a:effectLst/>
                  <a:uLnTx/>
                  <a:uFillTx/>
                  <a:latin typeface="Arial"/>
                  <a:ea typeface="+mn-ea"/>
                  <a:cs typeface="+mn-cs"/>
                </a:rPr>
                <a:t>Yes, But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mn-ea"/>
                  <a:cs typeface="+mn-cs"/>
                </a:rPr>
                <a:t>Conditional</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mn-ea"/>
                  <a:cs typeface="+mn-cs"/>
                </a:rPr>
                <a:t>Agreement</a:t>
              </a:r>
            </a:p>
          </p:txBody>
        </p:sp>
        <p:sp>
          <p:nvSpPr>
            <p:cNvPr id="18" name="Rectangle 17">
              <a:extLst>
                <a:ext uri="{FF2B5EF4-FFF2-40B4-BE49-F238E27FC236}">
                  <a16:creationId xmlns:a16="http://schemas.microsoft.com/office/drawing/2014/main" id="{4F16E431-B19D-1AF4-E033-BBCFC85D787C}"/>
                </a:ext>
              </a:extLst>
            </p:cNvPr>
            <p:cNvSpPr/>
            <p:nvPr/>
          </p:nvSpPr>
          <p:spPr>
            <a:xfrm>
              <a:off x="9950931" y="4040816"/>
              <a:ext cx="2302425" cy="822960"/>
            </a:xfrm>
            <a:prstGeom prst="rect">
              <a:avLst/>
            </a:prstGeom>
            <a:solidFill>
              <a:schemeClr val="bg1"/>
            </a:solidFill>
            <a:ln w="19050">
              <a:solidFill>
                <a:srgbClr val="005850"/>
              </a:solidFill>
            </a:ln>
          </p:spPr>
          <p:style>
            <a:lnRef idx="2">
              <a:schemeClr val="accent1">
                <a:shade val="50000"/>
              </a:schemeClr>
            </a:lnRef>
            <a:fillRef idx="1">
              <a:schemeClr val="accent1"/>
            </a:fillRef>
            <a:effectRef idx="0">
              <a:schemeClr val="accent1"/>
            </a:effectRef>
            <a:fontRef idx="minor">
              <a:schemeClr val="lt1"/>
            </a:fontRef>
          </p:style>
          <p:txBody>
            <a:bodyPr wrap="none" lIns="91440" tIns="182880" rIns="91440" bIns="182880"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all" spc="0" normalizeH="0" baseline="0" noProof="0" dirty="0">
                  <a:ln>
                    <a:noFill/>
                  </a:ln>
                  <a:solidFill>
                    <a:srgbClr val="000000"/>
                  </a:solidFill>
                  <a:effectLst/>
                  <a:uLnTx/>
                  <a:uFillTx/>
                  <a:latin typeface="Arial"/>
                  <a:ea typeface="+mn-ea"/>
                  <a:cs typeface="+mn-cs"/>
                </a:rPr>
                <a:t>Yes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mn-ea"/>
                  <a:cs typeface="+mn-cs"/>
                </a:rPr>
                <a:t>Predictive Emotional</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mn-ea"/>
                  <a:cs typeface="+mn-cs"/>
                </a:rPr>
                <a:t>Agreement</a:t>
              </a:r>
            </a:p>
          </p:txBody>
        </p:sp>
        <p:cxnSp>
          <p:nvCxnSpPr>
            <p:cNvPr id="19" name="Straight Connector 18">
              <a:extLst>
                <a:ext uri="{FF2B5EF4-FFF2-40B4-BE49-F238E27FC236}">
                  <a16:creationId xmlns:a16="http://schemas.microsoft.com/office/drawing/2014/main" id="{CA04510B-B5F6-F6E2-8BCC-2966D1A7C954}"/>
                </a:ext>
              </a:extLst>
            </p:cNvPr>
            <p:cNvCxnSpPr>
              <a:cxnSpLocks/>
            </p:cNvCxnSpPr>
            <p:nvPr/>
          </p:nvCxnSpPr>
          <p:spPr>
            <a:xfrm>
              <a:off x="522192" y="3972514"/>
              <a:ext cx="264087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20" name="Group 19">
            <a:extLst>
              <a:ext uri="{FF2B5EF4-FFF2-40B4-BE49-F238E27FC236}">
                <a16:creationId xmlns:a16="http://schemas.microsoft.com/office/drawing/2014/main" id="{C01FDA1B-9254-5499-D6C6-6139856F0195}"/>
              </a:ext>
            </a:extLst>
          </p:cNvPr>
          <p:cNvGrpSpPr/>
          <p:nvPr/>
        </p:nvGrpSpPr>
        <p:grpSpPr>
          <a:xfrm>
            <a:off x="3531057" y="2909157"/>
            <a:ext cx="7602312" cy="846385"/>
            <a:chOff x="89512" y="3130147"/>
            <a:chExt cx="11022036" cy="846385"/>
          </a:xfrm>
        </p:grpSpPr>
        <p:sp>
          <p:nvSpPr>
            <p:cNvPr id="21" name="TextBox 20">
              <a:extLst>
                <a:ext uri="{FF2B5EF4-FFF2-40B4-BE49-F238E27FC236}">
                  <a16:creationId xmlns:a16="http://schemas.microsoft.com/office/drawing/2014/main" id="{873919A7-4FF7-7ADB-8749-71B3739E87F9}"/>
                </a:ext>
              </a:extLst>
            </p:cNvPr>
            <p:cNvSpPr txBox="1"/>
            <p:nvPr/>
          </p:nvSpPr>
          <p:spPr>
            <a:xfrm>
              <a:off x="89512" y="3130147"/>
              <a:ext cx="432744" cy="430887"/>
            </a:xfrm>
            <a:prstGeom prst="rect">
              <a:avLst/>
            </a:prstGeom>
            <a:noFill/>
          </p:spPr>
          <p:txBody>
            <a:bodyPr wrap="none" tIns="91440" bIns="91440" rtlCol="0" anchor="b" anchorCtr="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D5E666"/>
                  </a:solidFill>
                  <a:effectLst/>
                  <a:uLnTx/>
                  <a:uFillTx/>
                  <a:latin typeface="Arial"/>
                  <a:ea typeface="+mn-ea"/>
                  <a:cs typeface="Arial" charset="0"/>
                </a:rPr>
                <a:t>1</a:t>
              </a:r>
            </a:p>
          </p:txBody>
        </p:sp>
        <p:sp>
          <p:nvSpPr>
            <p:cNvPr id="22" name="TextBox 21">
              <a:extLst>
                <a:ext uri="{FF2B5EF4-FFF2-40B4-BE49-F238E27FC236}">
                  <a16:creationId xmlns:a16="http://schemas.microsoft.com/office/drawing/2014/main" id="{65B62EF6-0991-44FE-F06B-2122425AA069}"/>
                </a:ext>
              </a:extLst>
            </p:cNvPr>
            <p:cNvSpPr txBox="1"/>
            <p:nvPr/>
          </p:nvSpPr>
          <p:spPr>
            <a:xfrm>
              <a:off x="10674102" y="3130147"/>
              <a:ext cx="432744" cy="430887"/>
            </a:xfrm>
            <a:prstGeom prst="rect">
              <a:avLst/>
            </a:prstGeom>
            <a:noFill/>
          </p:spPr>
          <p:txBody>
            <a:bodyPr wrap="none" tIns="91440" bIns="91440" rtlCol="0" anchor="b" anchorCtr="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5850"/>
                  </a:solidFill>
                  <a:effectLst/>
                  <a:uLnTx/>
                  <a:uFillTx/>
                  <a:latin typeface="Arial"/>
                  <a:ea typeface="+mn-ea"/>
                  <a:cs typeface="Arial" charset="0"/>
                </a:rPr>
                <a:t>5</a:t>
              </a:r>
            </a:p>
          </p:txBody>
        </p:sp>
        <p:sp>
          <p:nvSpPr>
            <p:cNvPr id="23" name="TextBox 22">
              <a:extLst>
                <a:ext uri="{FF2B5EF4-FFF2-40B4-BE49-F238E27FC236}">
                  <a16:creationId xmlns:a16="http://schemas.microsoft.com/office/drawing/2014/main" id="{021F0BC3-1576-2EFC-0530-2ACFE5C785E4}"/>
                </a:ext>
              </a:extLst>
            </p:cNvPr>
            <p:cNvSpPr txBox="1"/>
            <p:nvPr/>
          </p:nvSpPr>
          <p:spPr>
            <a:xfrm>
              <a:off x="2730318" y="3130147"/>
              <a:ext cx="432744" cy="430887"/>
            </a:xfrm>
            <a:prstGeom prst="rect">
              <a:avLst/>
            </a:prstGeom>
            <a:noFill/>
          </p:spPr>
          <p:txBody>
            <a:bodyPr wrap="none" tIns="91440" bIns="91440" rtlCol="0" anchor="b" anchorCtr="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86C300"/>
                  </a:solidFill>
                  <a:effectLst/>
                  <a:uLnTx/>
                  <a:uFillTx/>
                  <a:latin typeface="Arial"/>
                  <a:ea typeface="+mn-ea"/>
                  <a:cs typeface="Arial" charset="0"/>
                </a:rPr>
                <a:t>2</a:t>
              </a:r>
            </a:p>
          </p:txBody>
        </p:sp>
        <p:sp>
          <p:nvSpPr>
            <p:cNvPr id="24" name="TextBox 23">
              <a:extLst>
                <a:ext uri="{FF2B5EF4-FFF2-40B4-BE49-F238E27FC236}">
                  <a16:creationId xmlns:a16="http://schemas.microsoft.com/office/drawing/2014/main" id="{6D6499FE-2935-E2E5-1C05-BC361594D9E1}"/>
                </a:ext>
              </a:extLst>
            </p:cNvPr>
            <p:cNvSpPr txBox="1"/>
            <p:nvPr/>
          </p:nvSpPr>
          <p:spPr>
            <a:xfrm>
              <a:off x="5354993" y="3130147"/>
              <a:ext cx="432744" cy="430887"/>
            </a:xfrm>
            <a:prstGeom prst="rect">
              <a:avLst/>
            </a:prstGeom>
            <a:noFill/>
          </p:spPr>
          <p:txBody>
            <a:bodyPr wrap="none" tIns="91440" bIns="91440" rtlCol="0" anchor="b" anchorCtr="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9D4F"/>
                  </a:solidFill>
                  <a:effectLst/>
                  <a:uLnTx/>
                  <a:uFillTx/>
                  <a:latin typeface="Arial"/>
                  <a:ea typeface="+mn-ea"/>
                  <a:cs typeface="Arial" charset="0"/>
                </a:rPr>
                <a:t>3</a:t>
              </a:r>
            </a:p>
          </p:txBody>
        </p:sp>
        <p:sp>
          <p:nvSpPr>
            <p:cNvPr id="25" name="TextBox 24">
              <a:extLst>
                <a:ext uri="{FF2B5EF4-FFF2-40B4-BE49-F238E27FC236}">
                  <a16:creationId xmlns:a16="http://schemas.microsoft.com/office/drawing/2014/main" id="{166ED0FC-9119-BC16-6803-5E13AD7E614D}"/>
                </a:ext>
              </a:extLst>
            </p:cNvPr>
            <p:cNvSpPr txBox="1"/>
            <p:nvPr/>
          </p:nvSpPr>
          <p:spPr>
            <a:xfrm>
              <a:off x="8027937" y="3130147"/>
              <a:ext cx="432744" cy="430887"/>
            </a:xfrm>
            <a:prstGeom prst="rect">
              <a:avLst/>
            </a:prstGeom>
            <a:noFill/>
          </p:spPr>
          <p:txBody>
            <a:bodyPr wrap="none" tIns="91440" bIns="91440" rtlCol="0" anchor="b" anchorCtr="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7465"/>
                  </a:solidFill>
                  <a:effectLst/>
                  <a:uLnTx/>
                  <a:uFillTx/>
                  <a:latin typeface="Arial"/>
                  <a:ea typeface="+mn-ea"/>
                  <a:cs typeface="Arial" charset="0"/>
                </a:rPr>
                <a:t>4</a:t>
              </a:r>
            </a:p>
          </p:txBody>
        </p:sp>
        <p:cxnSp>
          <p:nvCxnSpPr>
            <p:cNvPr id="26" name="Straight Connector 25">
              <a:extLst>
                <a:ext uri="{FF2B5EF4-FFF2-40B4-BE49-F238E27FC236}">
                  <a16:creationId xmlns:a16="http://schemas.microsoft.com/office/drawing/2014/main" id="{3D6AD9BD-C6D6-735B-63F8-BF0EDC9736F8}"/>
                </a:ext>
              </a:extLst>
            </p:cNvPr>
            <p:cNvCxnSpPr>
              <a:cxnSpLocks/>
            </p:cNvCxnSpPr>
            <p:nvPr/>
          </p:nvCxnSpPr>
          <p:spPr>
            <a:xfrm>
              <a:off x="522193" y="3561034"/>
              <a:ext cx="1058935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0CA4D118-AC0A-8DB6-BFCF-90E39DC50FBC}"/>
                </a:ext>
              </a:extLst>
            </p:cNvPr>
            <p:cNvCxnSpPr/>
            <p:nvPr/>
          </p:nvCxnSpPr>
          <p:spPr>
            <a:xfrm>
              <a:off x="522192" y="3149554"/>
              <a:ext cx="0" cy="8229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E8F1685-C8E7-5CE9-DB23-6EEEB0BC5CFA}"/>
                </a:ext>
              </a:extLst>
            </p:cNvPr>
            <p:cNvCxnSpPr/>
            <p:nvPr/>
          </p:nvCxnSpPr>
          <p:spPr>
            <a:xfrm>
              <a:off x="11106846" y="3153572"/>
              <a:ext cx="0" cy="8229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5838666-68AF-4CF8-0EBB-77BB0BA8B9CE}"/>
                </a:ext>
              </a:extLst>
            </p:cNvPr>
            <p:cNvCxnSpPr/>
            <p:nvPr/>
          </p:nvCxnSpPr>
          <p:spPr>
            <a:xfrm>
              <a:off x="3168355" y="3149554"/>
              <a:ext cx="0" cy="41148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ABA39EC-5C19-901A-F0F2-9E8F913F6873}"/>
                </a:ext>
              </a:extLst>
            </p:cNvPr>
            <p:cNvCxnSpPr/>
            <p:nvPr/>
          </p:nvCxnSpPr>
          <p:spPr>
            <a:xfrm>
              <a:off x="5760218" y="3153572"/>
              <a:ext cx="0" cy="8229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3BC3096-ACF0-616D-CD7A-9992AE68A594}"/>
                </a:ext>
              </a:extLst>
            </p:cNvPr>
            <p:cNvCxnSpPr/>
            <p:nvPr/>
          </p:nvCxnSpPr>
          <p:spPr>
            <a:xfrm>
              <a:off x="8460681" y="3149554"/>
              <a:ext cx="0" cy="8229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2" name="TextBox 31">
            <a:extLst>
              <a:ext uri="{FF2B5EF4-FFF2-40B4-BE49-F238E27FC236}">
                <a16:creationId xmlns:a16="http://schemas.microsoft.com/office/drawing/2014/main" id="{868C6C62-E343-E464-98F3-126B486BBB55}"/>
              </a:ext>
            </a:extLst>
          </p:cNvPr>
          <p:cNvSpPr txBox="1"/>
          <p:nvPr/>
        </p:nvSpPr>
        <p:spPr>
          <a:xfrm>
            <a:off x="592718" y="2977908"/>
            <a:ext cx="2986100" cy="707886"/>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54575A">
                    <a:lumMod val="75000"/>
                  </a:srgbClr>
                </a:solidFill>
                <a:effectLst/>
                <a:uLnTx/>
                <a:uFillTx/>
                <a:latin typeface="Arial" charset="0"/>
                <a:ea typeface="+mn-ea"/>
                <a:cs typeface="Arial" charset="0"/>
              </a:rPr>
              <a:t>Rational</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54575A">
                    <a:lumMod val="75000"/>
                  </a:srgbClr>
                </a:solidFill>
                <a:effectLst/>
                <a:uLnTx/>
                <a:uFillTx/>
                <a:latin typeface="Arial" charset="0"/>
                <a:ea typeface="+mn-ea"/>
                <a:cs typeface="Arial" charset="0"/>
              </a:rPr>
              <a:t>We would assume that a “3” is an average score as it is the midpoint in a 5-point scale.</a:t>
            </a:r>
          </a:p>
        </p:txBody>
      </p:sp>
      <p:sp>
        <p:nvSpPr>
          <p:cNvPr id="33" name="TextBox 32">
            <a:extLst>
              <a:ext uri="{FF2B5EF4-FFF2-40B4-BE49-F238E27FC236}">
                <a16:creationId xmlns:a16="http://schemas.microsoft.com/office/drawing/2014/main" id="{26BE8DF5-AD75-903F-0F81-199578F3F971}"/>
              </a:ext>
            </a:extLst>
          </p:cNvPr>
          <p:cNvSpPr txBox="1"/>
          <p:nvPr/>
        </p:nvSpPr>
        <p:spPr>
          <a:xfrm>
            <a:off x="592719" y="4223251"/>
            <a:ext cx="2915713" cy="877163"/>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54575A">
                    <a:lumMod val="75000"/>
                  </a:srgbClr>
                </a:solidFill>
                <a:effectLst/>
                <a:uLnTx/>
                <a:uFillTx/>
                <a:latin typeface="Arial" charset="0"/>
                <a:ea typeface="+mn-ea"/>
                <a:cs typeface="Arial" charset="0"/>
              </a:rPr>
              <a:t>Emotional</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54575A">
                    <a:lumMod val="75000"/>
                  </a:srgbClr>
                </a:solidFill>
                <a:effectLst/>
                <a:uLnTx/>
                <a:uFillTx/>
                <a:latin typeface="Arial" charset="0"/>
                <a:ea typeface="+mn-ea"/>
                <a:cs typeface="Arial" charset="0"/>
              </a:rPr>
              <a:t>“3” is actually another way of the respondent showing disagreement with a “4” closer to the psychological midpoint.</a:t>
            </a:r>
          </a:p>
        </p:txBody>
      </p:sp>
      <p:graphicFrame>
        <p:nvGraphicFramePr>
          <p:cNvPr id="34" name="Content Placeholder 6">
            <a:extLst>
              <a:ext uri="{FF2B5EF4-FFF2-40B4-BE49-F238E27FC236}">
                <a16:creationId xmlns:a16="http://schemas.microsoft.com/office/drawing/2014/main" id="{296F15B6-6704-D4C3-0682-8DD89FD42ABF}"/>
              </a:ext>
            </a:extLst>
          </p:cNvPr>
          <p:cNvGraphicFramePr>
            <a:graphicFrameLocks/>
          </p:cNvGraphicFramePr>
          <p:nvPr>
            <p:extLst>
              <p:ext uri="{D42A27DB-BD31-4B8C-83A1-F6EECF244321}">
                <p14:modId xmlns:p14="http://schemas.microsoft.com/office/powerpoint/2010/main" val="3022134411"/>
              </p:ext>
            </p:extLst>
          </p:nvPr>
        </p:nvGraphicFramePr>
        <p:xfrm>
          <a:off x="458788" y="782130"/>
          <a:ext cx="10977417" cy="2065020"/>
        </p:xfrm>
        <a:graphic>
          <a:graphicData uri="http://schemas.openxmlformats.org/drawingml/2006/table">
            <a:tbl>
              <a:tblPr firstRow="1" bandRow="1">
                <a:tableStyleId>{5C22544A-7EE6-4342-B048-85BDC9FD1C3A}</a:tableStyleId>
              </a:tblPr>
              <a:tblGrid>
                <a:gridCol w="10977417">
                  <a:extLst>
                    <a:ext uri="{9D8B030D-6E8A-4147-A177-3AD203B41FA5}">
                      <a16:colId xmlns:a16="http://schemas.microsoft.com/office/drawing/2014/main" val="20000"/>
                    </a:ext>
                  </a:extLst>
                </a:gridCol>
              </a:tblGrid>
              <a:tr h="0">
                <a:tc>
                  <a:txBody>
                    <a:bodyPr/>
                    <a:lstStyle/>
                    <a:p>
                      <a:pPr algn="l">
                        <a:spcAft>
                          <a:spcPts val="0"/>
                        </a:spcAft>
                      </a:pPr>
                      <a:r>
                        <a:rPr lang="en-US" sz="1200" b="0" dirty="0">
                          <a:solidFill>
                            <a:schemeClr val="tx2">
                              <a:lumMod val="75000"/>
                            </a:schemeClr>
                          </a:solidFill>
                        </a:rPr>
                        <a:t>Gallup's 12-item engagement survey, referred to as the "Q</a:t>
                      </a:r>
                      <a:r>
                        <a:rPr lang="en-US" sz="1200" b="0" baseline="30000" dirty="0">
                          <a:solidFill>
                            <a:schemeClr val="tx2">
                              <a:lumMod val="75000"/>
                            </a:schemeClr>
                          </a:solidFill>
                        </a:rPr>
                        <a:t>12</a:t>
                      </a:r>
                      <a:r>
                        <a:rPr lang="en-US" sz="1200" b="0" dirty="0">
                          <a:solidFill>
                            <a:schemeClr val="tx2">
                              <a:lumMod val="75000"/>
                            </a:schemeClr>
                          </a:solidFill>
                        </a:rPr>
                        <a:t>,” are rated on a 1 to 5 scale, where “5” is “strongly agree” and “1” is “strongly disagree.” Item-level responses indicate three different kinds of “connections.” Employees are not strictly </a:t>
                      </a:r>
                      <a:r>
                        <a:rPr lang="en-US" sz="1200" b="0" i="1" dirty="0">
                          <a:solidFill>
                            <a:schemeClr val="tx2">
                              <a:lumMod val="75000"/>
                            </a:schemeClr>
                          </a:solidFill>
                        </a:rPr>
                        <a:t>rational</a:t>
                      </a:r>
                      <a:r>
                        <a:rPr lang="en-US" sz="1200" b="0" dirty="0">
                          <a:solidFill>
                            <a:schemeClr val="tx2">
                              <a:lumMod val="75000"/>
                            </a:schemeClr>
                          </a:solidFill>
                        </a:rPr>
                        <a:t> — healthy, engaged employee relationships have a significant </a:t>
                      </a:r>
                      <a:r>
                        <a:rPr lang="en-US" sz="1200" b="0" i="1" dirty="0">
                          <a:solidFill>
                            <a:schemeClr val="tx2">
                              <a:lumMod val="75000"/>
                            </a:schemeClr>
                          </a:solidFill>
                        </a:rPr>
                        <a:t>emotional</a:t>
                      </a:r>
                      <a:r>
                        <a:rPr lang="en-US" sz="1200" b="0" dirty="0">
                          <a:solidFill>
                            <a:schemeClr val="tx2">
                              <a:lumMod val="75000"/>
                            </a:schemeClr>
                          </a:solidFill>
                        </a:rPr>
                        <a:t> dimension, which must be measured and managed.</a:t>
                      </a:r>
                    </a:p>
                  </a:txBody>
                  <a:tcPr marT="0" marB="228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0000"/>
                  </a:ext>
                </a:extLst>
              </a:tr>
              <a:tr h="0">
                <a:tc>
                  <a:txBody>
                    <a:bodyPr/>
                    <a:lstStyle/>
                    <a:p>
                      <a:pPr marL="0" indent="0">
                        <a:lnSpc>
                          <a:spcPct val="100000"/>
                        </a:lnSpc>
                        <a:spcBef>
                          <a:spcPts val="0"/>
                        </a:spcBef>
                        <a:spcAft>
                          <a:spcPts val="0"/>
                        </a:spcAft>
                        <a:buNone/>
                      </a:pPr>
                      <a:r>
                        <a:rPr lang="en-US" sz="1200" b="1" kern="0" dirty="0">
                          <a:solidFill>
                            <a:schemeClr val="tx2">
                              <a:lumMod val="75000"/>
                            </a:schemeClr>
                          </a:solidFill>
                        </a:rPr>
                        <a:t>Gallup puts significant emphasis on 5s (also known as “top box” scores), as research shows that employees who rate items as a “5” exhibit different behaviors than those who rate items as a “4” or lower.</a:t>
                      </a:r>
                    </a:p>
                    <a:p>
                      <a:pPr marL="457200" lvl="1" indent="-228600" algn="l" defTabSz="914400" rtl="0" eaLnBrk="0" fontAlgn="base" latinLnBrk="0" hangingPunct="0">
                        <a:lnSpc>
                          <a:spcPct val="100000"/>
                        </a:lnSpc>
                        <a:spcBef>
                          <a:spcPts val="600"/>
                        </a:spcBef>
                        <a:spcAft>
                          <a:spcPct val="0"/>
                        </a:spcAft>
                        <a:buClr>
                          <a:srgbClr val="64A70A"/>
                        </a:buClr>
                        <a:buSzPct val="80000"/>
                        <a:buFont typeface="Arial" panose="020B0604020202020204" pitchFamily="34" charset="0"/>
                        <a:buChar char="•"/>
                        <a:tabLst>
                          <a:tab pos="3659287" algn="l"/>
                        </a:tabLst>
                      </a:pPr>
                      <a:r>
                        <a:rPr lang="en-US" sz="1200" kern="1200" dirty="0">
                          <a:solidFill>
                            <a:schemeClr val="tx2">
                              <a:lumMod val="75000"/>
                            </a:schemeClr>
                          </a:solidFill>
                          <a:latin typeface="+mn-lt"/>
                          <a:ea typeface="+mn-ea"/>
                          <a:cs typeface="+mn-cs"/>
                        </a:rPr>
                        <a:t>A “5” has been shown to link most strongly to positive outcome measures. </a:t>
                      </a:r>
                    </a:p>
                    <a:p>
                      <a:pPr marL="457200" lvl="1" indent="-228600" algn="l" defTabSz="914400" rtl="0" eaLnBrk="0" fontAlgn="base" latinLnBrk="0" hangingPunct="0">
                        <a:lnSpc>
                          <a:spcPct val="100000"/>
                        </a:lnSpc>
                        <a:spcBef>
                          <a:spcPts val="300"/>
                        </a:spcBef>
                        <a:spcAft>
                          <a:spcPct val="0"/>
                        </a:spcAft>
                        <a:buClr>
                          <a:srgbClr val="64A70A"/>
                        </a:buClr>
                        <a:buSzPct val="80000"/>
                        <a:buFont typeface="Arial" panose="020B0604020202020204" pitchFamily="34" charset="0"/>
                        <a:buChar char="•"/>
                        <a:tabLst>
                          <a:tab pos="3659287" algn="l"/>
                        </a:tabLst>
                      </a:pPr>
                      <a:r>
                        <a:rPr lang="en-US" sz="1200" kern="1200" dirty="0">
                          <a:solidFill>
                            <a:schemeClr val="tx2">
                              <a:lumMod val="75000"/>
                            </a:schemeClr>
                          </a:solidFill>
                          <a:latin typeface="+mn-lt"/>
                          <a:ea typeface="+mn-ea"/>
                          <a:cs typeface="+mn-cs"/>
                        </a:rPr>
                        <a:t>A “5” has been shown to correlate to a psychological “yes” and indicates consistency in the workgroup.</a:t>
                      </a:r>
                    </a:p>
                    <a:p>
                      <a:pPr marL="457200" lvl="1" indent="-228600" algn="l" defTabSz="914400" rtl="0" eaLnBrk="0" fontAlgn="base" latinLnBrk="0" hangingPunct="0">
                        <a:lnSpc>
                          <a:spcPct val="100000"/>
                        </a:lnSpc>
                        <a:spcBef>
                          <a:spcPts val="300"/>
                        </a:spcBef>
                        <a:spcAft>
                          <a:spcPct val="0"/>
                        </a:spcAft>
                        <a:buClr>
                          <a:srgbClr val="64A70A"/>
                        </a:buClr>
                        <a:buSzPct val="80000"/>
                        <a:buFont typeface="Arial" panose="020B0604020202020204" pitchFamily="34" charset="0"/>
                        <a:buChar char="•"/>
                        <a:tabLst>
                          <a:tab pos="3659287" algn="l"/>
                        </a:tabLst>
                      </a:pPr>
                      <a:r>
                        <a:rPr lang="en-US" sz="1200" kern="1200" dirty="0">
                          <a:solidFill>
                            <a:schemeClr val="tx2">
                              <a:lumMod val="75000"/>
                            </a:schemeClr>
                          </a:solidFill>
                          <a:latin typeface="+mn-lt"/>
                          <a:ea typeface="+mn-ea"/>
                          <a:cs typeface="+mn-cs"/>
                        </a:rPr>
                        <a:t>A “4” indicates a “yes, but …”; it is a “yes” response, but with some reservation.</a:t>
                      </a:r>
                    </a:p>
                    <a:p>
                      <a:pPr marL="457200" lvl="1" indent="-228600" algn="l" defTabSz="914400" rtl="0" eaLnBrk="0" fontAlgn="base" latinLnBrk="0" hangingPunct="0">
                        <a:lnSpc>
                          <a:spcPct val="100000"/>
                        </a:lnSpc>
                        <a:spcBef>
                          <a:spcPts val="300"/>
                        </a:spcBef>
                        <a:spcAft>
                          <a:spcPct val="0"/>
                        </a:spcAft>
                        <a:buClr>
                          <a:srgbClr val="64A70A"/>
                        </a:buClr>
                        <a:buSzPct val="80000"/>
                        <a:buFont typeface="Arial" panose="020B0604020202020204" pitchFamily="34" charset="0"/>
                        <a:buChar char="•"/>
                        <a:tabLst>
                          <a:tab pos="3659287" algn="l"/>
                        </a:tabLst>
                      </a:pPr>
                      <a:r>
                        <a:rPr lang="en-US" sz="1200" kern="1200" dirty="0">
                          <a:solidFill>
                            <a:schemeClr val="tx2">
                              <a:lumMod val="75000"/>
                            </a:schemeClr>
                          </a:solidFill>
                          <a:latin typeface="+mn-lt"/>
                          <a:ea typeface="+mn-ea"/>
                          <a:cs typeface="+mn-cs"/>
                        </a:rPr>
                        <a:t>A “1,” “2” or “3” is a form of “no” in varying degrees.</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36" name="TextBox 35">
            <a:extLst>
              <a:ext uri="{FF2B5EF4-FFF2-40B4-BE49-F238E27FC236}">
                <a16:creationId xmlns:a16="http://schemas.microsoft.com/office/drawing/2014/main" id="{BE4EEEE0-534E-55A4-0996-7CC73E42019F}"/>
              </a:ext>
            </a:extLst>
          </p:cNvPr>
          <p:cNvSpPr txBox="1"/>
          <p:nvPr/>
        </p:nvSpPr>
        <p:spPr>
          <a:xfrm>
            <a:off x="6257864" y="5887117"/>
            <a:ext cx="6094206" cy="46166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charset="0"/>
                <a:ea typeface="+mn-ea"/>
                <a:cs typeface="Arial" charset="0"/>
              </a:rPr>
              <a:t>Associates who provide a “4” rating should be looked at as an opportunity group — moving them to give more “5” responses would result in a positive behavioral impact.</a:t>
            </a:r>
          </a:p>
        </p:txBody>
      </p:sp>
    </p:spTree>
    <p:extLst>
      <p:ext uri="{BB962C8B-B14F-4D97-AF65-F5344CB8AC3E}">
        <p14:creationId xmlns:p14="http://schemas.microsoft.com/office/powerpoint/2010/main" val="13462824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Gallup’s Q</a:t>
            </a:r>
            <a:r>
              <a:rPr lang="en-US" baseline="30000" dirty="0">
                <a:solidFill>
                  <a:schemeClr val="tx1"/>
                </a:solidFill>
              </a:rPr>
              <a:t>12</a:t>
            </a:r>
            <a:r>
              <a:rPr lang="en-US" sz="1200" baseline="90000" dirty="0">
                <a:solidFill>
                  <a:schemeClr val="tx1"/>
                </a:solidFill>
              </a:rPr>
              <a:t>®</a:t>
            </a:r>
            <a:r>
              <a:rPr lang="en-US" dirty="0">
                <a:solidFill>
                  <a:schemeClr val="tx1"/>
                </a:solidFill>
              </a:rPr>
              <a:t> Item Analysis</a:t>
            </a:r>
          </a:p>
        </p:txBody>
      </p:sp>
      <p:sp>
        <p:nvSpPr>
          <p:cNvPr id="9" name="Rectangle 8">
            <a:extLst>
              <a:ext uri="{FF2B5EF4-FFF2-40B4-BE49-F238E27FC236}">
                <a16:creationId xmlns:a16="http://schemas.microsoft.com/office/drawing/2014/main" id="{722198E1-7C1C-3744-97A8-9F375BEE300C}"/>
              </a:ext>
            </a:extLst>
          </p:cNvPr>
          <p:cNvSpPr/>
          <p:nvPr/>
        </p:nvSpPr>
        <p:spPr>
          <a:xfrm>
            <a:off x="609600" y="6437415"/>
            <a:ext cx="6096000" cy="415498"/>
          </a:xfrm>
          <a:prstGeom prst="rect">
            <a:avLst/>
          </a:prstGeom>
          <a:solidFill>
            <a:schemeClr val="tx1"/>
          </a:solidFill>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700" b="0" i="0" u="none" strike="noStrike" kern="1200" cap="none" spc="0" normalizeH="0" baseline="0" noProof="0" dirty="0">
                <a:ln>
                  <a:noFill/>
                </a:ln>
                <a:solidFill>
                  <a:srgbClr val="FFFFFF"/>
                </a:solidFill>
                <a:effectLst/>
                <a:uLnTx/>
                <a:uFillTx/>
                <a:latin typeface="Arial"/>
                <a:ea typeface="+mn-ea"/>
                <a:cs typeface="Arial" charset="0"/>
              </a:rPr>
              <a:t>Copyright © 1993-1998, 2023 Gallup, Inc. All rights reserved.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700" b="0" i="0" u="none" strike="noStrike" kern="1200" cap="none" spc="0" normalizeH="0" baseline="0" noProof="0" dirty="0">
                <a:ln>
                  <a:noFill/>
                </a:ln>
                <a:solidFill>
                  <a:srgbClr val="FFFFFF"/>
                </a:solidFill>
                <a:effectLst/>
                <a:uLnTx/>
                <a:uFillTx/>
                <a:latin typeface="Arial"/>
                <a:ea typeface="+mn-ea"/>
                <a:cs typeface="Arial" charset="0"/>
              </a:rPr>
              <a:t>The Gallup Q</a:t>
            </a:r>
            <a:r>
              <a:rPr kumimoji="0" lang="en-US" sz="700" b="0" i="0" u="none" strike="noStrike" kern="1200" cap="none" spc="0" normalizeH="0" baseline="30000" noProof="0" dirty="0">
                <a:ln>
                  <a:noFill/>
                </a:ln>
                <a:solidFill>
                  <a:srgbClr val="FFFFFF"/>
                </a:solidFill>
                <a:effectLst/>
                <a:uLnTx/>
                <a:uFillTx/>
                <a:latin typeface="Arial"/>
                <a:ea typeface="+mn-ea"/>
                <a:cs typeface="Arial" charset="0"/>
              </a:rPr>
              <a:t>12® </a:t>
            </a:r>
            <a:r>
              <a:rPr kumimoji="0" lang="en-US" sz="700" b="0" i="0" u="none" strike="noStrike" kern="1200" cap="none" spc="0" normalizeH="0" baseline="0" noProof="0" dirty="0">
                <a:ln>
                  <a:noFill/>
                </a:ln>
                <a:solidFill>
                  <a:srgbClr val="FFFFFF"/>
                </a:solidFill>
                <a:effectLst/>
                <a:uLnTx/>
                <a:uFillTx/>
                <a:latin typeface="Arial"/>
                <a:ea typeface="+mn-ea"/>
                <a:cs typeface="Arial" charset="0"/>
              </a:rPr>
              <a:t>items are Gallup proprietary information and are protected by law.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700" b="0" i="0" u="none" strike="noStrike" kern="1200" cap="none" spc="0" normalizeH="0" baseline="0" noProof="0" dirty="0">
                <a:ln>
                  <a:noFill/>
                </a:ln>
                <a:solidFill>
                  <a:srgbClr val="FFFFFF"/>
                </a:solidFill>
                <a:effectLst/>
                <a:uLnTx/>
                <a:uFillTx/>
                <a:latin typeface="Arial"/>
                <a:ea typeface="+mn-ea"/>
                <a:cs typeface="Arial" charset="0"/>
              </a:rPr>
              <a:t>You may not administer a survey with the Q</a:t>
            </a:r>
            <a:r>
              <a:rPr kumimoji="0" lang="en-US" sz="700" b="0" i="0" u="none" strike="noStrike" kern="1200" cap="none" spc="0" normalizeH="0" baseline="30000" noProof="0" dirty="0">
                <a:ln>
                  <a:noFill/>
                </a:ln>
                <a:solidFill>
                  <a:srgbClr val="FFFFFF"/>
                </a:solidFill>
                <a:effectLst/>
                <a:uLnTx/>
                <a:uFillTx/>
                <a:latin typeface="Arial"/>
                <a:ea typeface="+mn-ea"/>
                <a:cs typeface="Arial" charset="0"/>
              </a:rPr>
              <a:t>12</a:t>
            </a:r>
            <a:r>
              <a:rPr kumimoji="0" lang="en-US" sz="700" b="0" i="0" u="none" strike="noStrike" kern="1200" cap="none" spc="0" normalizeH="0" baseline="0" noProof="0" dirty="0">
                <a:ln>
                  <a:noFill/>
                </a:ln>
                <a:solidFill>
                  <a:srgbClr val="FFFFFF"/>
                </a:solidFill>
                <a:effectLst/>
                <a:uLnTx/>
                <a:uFillTx/>
                <a:latin typeface="Arial"/>
                <a:ea typeface="+mn-ea"/>
                <a:cs typeface="Arial" charset="0"/>
              </a:rPr>
              <a:t> items or reproduce them without written consent from Gallup.</a:t>
            </a:r>
          </a:p>
        </p:txBody>
      </p:sp>
      <p:sp>
        <p:nvSpPr>
          <p:cNvPr id="16" name="Slide Number Placeholder 3">
            <a:extLst>
              <a:ext uri="{FF2B5EF4-FFF2-40B4-BE49-F238E27FC236}">
                <a16:creationId xmlns:a16="http://schemas.microsoft.com/office/drawing/2014/main" id="{B4793B9B-992C-384C-8A33-8E3F31BEA069}"/>
              </a:ext>
            </a:extLst>
          </p:cNvPr>
          <p:cNvSpPr>
            <a:spLocks noGrp="1"/>
          </p:cNvSpPr>
          <p:nvPr>
            <p:ph type="sldNum" sz="quarter" idx="11"/>
          </p:nvPr>
        </p:nvSpPr>
        <p:spPr>
          <a:xfrm>
            <a:off x="0" y="6492875"/>
            <a:ext cx="481075" cy="365125"/>
          </a:xfr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3A857C0F-B001-40B5-9A01-32CB6570D7AB}" type="slidenum">
              <a:rPr kumimoji="0" lang="en-US" sz="900" b="0" i="0" u="none" strike="noStrike" kern="1200" cap="none" spc="0" normalizeH="0" baseline="0" noProof="0" smtClean="0">
                <a:ln>
                  <a:noFill/>
                </a:ln>
                <a:solidFill>
                  <a:srgbClr val="16C64F"/>
                </a:solidFill>
                <a:effectLst/>
                <a:uLnTx/>
                <a:uFillTx/>
                <a:latin typeface="Arial" charset="0"/>
                <a:ea typeface="+mn-ea"/>
                <a:cs typeface="Arial" charset="0"/>
              </a:rPr>
              <a:pPr marL="0" marR="0" lvl="0" indent="0" algn="ctr" defTabSz="914400" rtl="0" eaLnBrk="1" fontAlgn="base" latinLnBrk="0" hangingPunct="1">
                <a:lnSpc>
                  <a:spcPct val="100000"/>
                </a:lnSpc>
                <a:spcBef>
                  <a:spcPct val="0"/>
                </a:spcBef>
                <a:spcAft>
                  <a:spcPct val="0"/>
                </a:spcAft>
                <a:buClrTx/>
                <a:buSzTx/>
                <a:buFontTx/>
                <a:buNone/>
                <a:tabLst/>
                <a:defRPr/>
              </a:pPr>
              <a:t>9</a:t>
            </a:fld>
            <a:endParaRPr kumimoji="0" lang="en-US" sz="900" b="0" i="0" u="none" strike="noStrike" kern="1200" cap="none" spc="0" normalizeH="0" baseline="0" noProof="0" dirty="0">
              <a:ln>
                <a:noFill/>
              </a:ln>
              <a:solidFill>
                <a:srgbClr val="16C64F"/>
              </a:solidFill>
              <a:effectLst/>
              <a:uLnTx/>
              <a:uFillTx/>
              <a:latin typeface="Arial" charset="0"/>
              <a:ea typeface="+mn-ea"/>
              <a:cs typeface="Arial" charset="0"/>
            </a:endParaRPr>
          </a:p>
        </p:txBody>
      </p:sp>
      <p:sp>
        <p:nvSpPr>
          <p:cNvPr id="6" name="Footer Placeholder 5">
            <a:extLst>
              <a:ext uri="{FF2B5EF4-FFF2-40B4-BE49-F238E27FC236}">
                <a16:creationId xmlns:a16="http://schemas.microsoft.com/office/drawing/2014/main" id="{9D3386F1-15F6-CB6D-2D07-B983BBC9B8A4}"/>
              </a:ext>
            </a:extLst>
          </p:cNvPr>
          <p:cNvSpPr>
            <a:spLocks noGrp="1"/>
          </p:cNvSpPr>
          <p:nvPr>
            <p:ph type="ftr" sz="quarter" idx="10"/>
          </p:nvPr>
        </p:nvSpPr>
        <p:spPr>
          <a:xfrm>
            <a:off x="201895" y="5897516"/>
            <a:ext cx="11687557" cy="329184"/>
          </a:xfrm>
        </p:spPr>
        <p:txBody>
          <a:body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888B8D"/>
                </a:solidFill>
                <a:effectLst/>
                <a:uLnTx/>
                <a:uFillTx/>
                <a:latin typeface="Arial"/>
                <a:ea typeface="+mn-ea"/>
                <a:cs typeface="Arial" charset="0"/>
              </a:rPr>
              <a:t>Note: Numerical values shown when 5% or higher; Due to rounding, some totals may sum to 100%, +/-1. ▲/▼ indicates meaningful change bolded and defined as +/- 0.10 or greater; </a:t>
            </a:r>
          </a:p>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888B8D"/>
                </a:solidFill>
                <a:effectLst/>
                <a:uLnTx/>
                <a:uFillTx/>
                <a:latin typeface="Arial"/>
                <a:ea typeface="+mn-ea"/>
                <a:cs typeface="Arial" charset="0"/>
              </a:rPr>
              <a:t>Percentiles based on Gallup’s 2022 Q</a:t>
            </a:r>
            <a:r>
              <a:rPr kumimoji="0" lang="en-US" sz="800" b="0" i="0" u="none" strike="noStrike" kern="1200" cap="none" spc="0" normalizeH="0" baseline="30000" noProof="0" dirty="0">
                <a:ln>
                  <a:noFill/>
                </a:ln>
                <a:solidFill>
                  <a:srgbClr val="888B8D"/>
                </a:solidFill>
                <a:effectLst/>
                <a:uLnTx/>
                <a:uFillTx/>
                <a:latin typeface="Arial"/>
                <a:ea typeface="+mn-ea"/>
                <a:cs typeface="Arial" charset="0"/>
              </a:rPr>
              <a:t>12</a:t>
            </a:r>
            <a:r>
              <a:rPr kumimoji="0" lang="en-US" sz="800" b="0" i="0" u="none" strike="noStrike" kern="1200" cap="none" spc="0" normalizeH="0" baseline="0" noProof="0" dirty="0">
                <a:ln>
                  <a:noFill/>
                </a:ln>
                <a:solidFill>
                  <a:srgbClr val="888B8D"/>
                </a:solidFill>
                <a:effectLst/>
                <a:uLnTx/>
                <a:uFillTx/>
                <a:latin typeface="Arial"/>
                <a:ea typeface="+mn-ea"/>
                <a:cs typeface="Arial" charset="0"/>
              </a:rPr>
              <a:t> Education - Kindergarten Through 12</a:t>
            </a:r>
            <a:r>
              <a:rPr kumimoji="0" lang="en-US" sz="800" b="0" i="0" u="none" strike="noStrike" kern="1200" cap="none" spc="0" normalizeH="0" baseline="30000" noProof="0" dirty="0">
                <a:ln>
                  <a:noFill/>
                </a:ln>
                <a:solidFill>
                  <a:srgbClr val="888B8D"/>
                </a:solidFill>
                <a:effectLst/>
                <a:uLnTx/>
                <a:uFillTx/>
                <a:latin typeface="Arial"/>
                <a:ea typeface="+mn-ea"/>
                <a:cs typeface="Arial" charset="0"/>
              </a:rPr>
              <a:t>th</a:t>
            </a:r>
            <a:r>
              <a:rPr kumimoji="0" lang="en-US" sz="800" b="0" i="0" u="none" strike="noStrike" kern="1200" cap="none" spc="0" normalizeH="0" baseline="0" noProof="0" dirty="0">
                <a:ln>
                  <a:noFill/>
                </a:ln>
                <a:solidFill>
                  <a:srgbClr val="888B8D"/>
                </a:solidFill>
                <a:effectLst/>
                <a:uLnTx/>
                <a:uFillTx/>
                <a:latin typeface="Arial"/>
                <a:ea typeface="+mn-ea"/>
                <a:cs typeface="Arial" charset="0"/>
              </a:rPr>
              <a:t> Grade Organization Level Database</a:t>
            </a:r>
          </a:p>
        </p:txBody>
      </p:sp>
      <p:graphicFrame>
        <p:nvGraphicFramePr>
          <p:cNvPr id="3" name="Content Placeholder 2">
            <a:extLst>
              <a:ext uri="{FF2B5EF4-FFF2-40B4-BE49-F238E27FC236}">
                <a16:creationId xmlns:a16="http://schemas.microsoft.com/office/drawing/2014/main" id="{D6CE096E-8804-8139-4BB2-03CEBE03E175}"/>
              </a:ext>
            </a:extLst>
          </p:cNvPr>
          <p:cNvGraphicFramePr>
            <a:graphicFrameLocks/>
          </p:cNvGraphicFramePr>
          <p:nvPr/>
        </p:nvGraphicFramePr>
        <p:xfrm>
          <a:off x="274637" y="1275488"/>
          <a:ext cx="11643042" cy="4228688"/>
        </p:xfrm>
        <a:graphic>
          <a:graphicData uri="http://schemas.openxmlformats.org/drawingml/2006/table">
            <a:tbl>
              <a:tblPr firstRow="1" bandRow="1">
                <a:effectLst/>
                <a:tableStyleId>{5C22544A-7EE6-4342-B048-85BDC9FD1C3A}</a:tableStyleId>
              </a:tblPr>
              <a:tblGrid>
                <a:gridCol w="1422018">
                  <a:extLst>
                    <a:ext uri="{9D8B030D-6E8A-4147-A177-3AD203B41FA5}">
                      <a16:colId xmlns:a16="http://schemas.microsoft.com/office/drawing/2014/main" val="20000"/>
                    </a:ext>
                  </a:extLst>
                </a:gridCol>
                <a:gridCol w="1515348">
                  <a:extLst>
                    <a:ext uri="{9D8B030D-6E8A-4147-A177-3AD203B41FA5}">
                      <a16:colId xmlns:a16="http://schemas.microsoft.com/office/drawing/2014/main" val="20001"/>
                    </a:ext>
                  </a:extLst>
                </a:gridCol>
                <a:gridCol w="5670740">
                  <a:extLst>
                    <a:ext uri="{9D8B030D-6E8A-4147-A177-3AD203B41FA5}">
                      <a16:colId xmlns:a16="http://schemas.microsoft.com/office/drawing/2014/main" val="20002"/>
                    </a:ext>
                  </a:extLst>
                </a:gridCol>
                <a:gridCol w="758734">
                  <a:extLst>
                    <a:ext uri="{9D8B030D-6E8A-4147-A177-3AD203B41FA5}">
                      <a16:colId xmlns:a16="http://schemas.microsoft.com/office/drawing/2014/main" val="20003"/>
                    </a:ext>
                  </a:extLst>
                </a:gridCol>
                <a:gridCol w="758734">
                  <a:extLst>
                    <a:ext uri="{9D8B030D-6E8A-4147-A177-3AD203B41FA5}">
                      <a16:colId xmlns:a16="http://schemas.microsoft.com/office/drawing/2014/main" val="20004"/>
                    </a:ext>
                  </a:extLst>
                </a:gridCol>
                <a:gridCol w="758734">
                  <a:extLst>
                    <a:ext uri="{9D8B030D-6E8A-4147-A177-3AD203B41FA5}">
                      <a16:colId xmlns:a16="http://schemas.microsoft.com/office/drawing/2014/main" val="20005"/>
                    </a:ext>
                  </a:extLst>
                </a:gridCol>
                <a:gridCol w="758734">
                  <a:extLst>
                    <a:ext uri="{9D8B030D-6E8A-4147-A177-3AD203B41FA5}">
                      <a16:colId xmlns:a16="http://schemas.microsoft.com/office/drawing/2014/main" val="20006"/>
                    </a:ext>
                  </a:extLst>
                </a:gridCol>
              </a:tblGrid>
              <a:tr h="264293">
                <a:tc gridSpan="2">
                  <a:txBody>
                    <a:bodyPr/>
                    <a:lstStyle/>
                    <a:p>
                      <a:pPr algn="l"/>
                      <a:endParaRPr lang="en-US" sz="1200" b="1" dirty="0">
                        <a:solidFill>
                          <a:schemeClr val="tx1"/>
                        </a:solidFill>
                        <a:latin typeface="+mn-lt"/>
                      </a:endParaRPr>
                    </a:p>
                  </a:txBody>
                  <a:tcPr marT="0" marB="0" anchor="ctr">
                    <a:lnL w="57150" cap="flat" cmpd="sng" algn="ctr">
                      <a:noFill/>
                      <a:prstDash val="solid"/>
                      <a:round/>
                      <a:headEnd type="none" w="med" len="med"/>
                      <a:tailEnd type="none" w="med" len="med"/>
                    </a:lnL>
                    <a:lnR w="3175" cap="flat" cmpd="sng" algn="ctr">
                      <a:noFill/>
                      <a:prstDash val="solid"/>
                      <a:round/>
                      <a:headEnd type="none" w="med" len="med"/>
                      <a:tailEnd type="none" w="med" len="med"/>
                    </a:lnR>
                    <a:lnT w="57150"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bg1"/>
                    </a:solidFill>
                  </a:tcPr>
                </a:tc>
                <a:tc hMerge="1">
                  <a:txBody>
                    <a:bodyPr/>
                    <a:lstStyle/>
                    <a:p>
                      <a:endParaRPr lang="en-US" sz="1200" dirty="0"/>
                    </a:p>
                  </a:txBody>
                  <a:tcPr anchor="ctr">
                    <a:lnL w="635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ln w="6350">
                            <a:solidFill>
                              <a:schemeClr val="bg1"/>
                            </a:solidFill>
                          </a:ln>
                          <a:solidFill>
                            <a:srgbClr val="D5E666"/>
                          </a:solidFill>
                          <a:latin typeface="+mn-lt"/>
                          <a:sym typeface="Wingdings" panose="05000000000000000000" pitchFamily="2" charset="2"/>
                        </a:rPr>
                        <a:t></a:t>
                      </a:r>
                      <a:r>
                        <a:rPr lang="en-US" sz="1100" b="0" dirty="0">
                          <a:ln w="6350">
                            <a:solidFill>
                              <a:schemeClr val="bg1"/>
                            </a:solidFill>
                          </a:ln>
                          <a:solidFill>
                            <a:schemeClr val="accent4"/>
                          </a:solidFill>
                          <a:latin typeface="+mn-lt"/>
                          <a:sym typeface="Wingdings" panose="05000000000000000000" pitchFamily="2" charset="2"/>
                        </a:rPr>
                        <a:t> </a:t>
                      </a:r>
                      <a:r>
                        <a:rPr lang="en-US" sz="1100" b="0" dirty="0">
                          <a:solidFill>
                            <a:schemeClr val="tx1"/>
                          </a:solidFill>
                          <a:latin typeface="+mn-lt"/>
                          <a:sym typeface="Wingdings" panose="05000000000000000000" pitchFamily="2" charset="2"/>
                        </a:rPr>
                        <a:t>1 (Strongly</a:t>
                      </a:r>
                      <a:r>
                        <a:rPr lang="en-US" sz="1100" b="0" baseline="0" dirty="0">
                          <a:solidFill>
                            <a:schemeClr val="tx1"/>
                          </a:solidFill>
                          <a:latin typeface="+mn-lt"/>
                          <a:sym typeface="Wingdings" panose="05000000000000000000" pitchFamily="2" charset="2"/>
                        </a:rPr>
                        <a:t> Disagree)           </a:t>
                      </a:r>
                      <a:r>
                        <a:rPr kumimoji="0" lang="en-US" sz="1100" b="0" i="0" u="none" strike="noStrike" kern="1200" cap="none" spc="0" normalizeH="0" baseline="0" noProof="0" dirty="0">
                          <a:ln w="6350">
                            <a:solidFill>
                              <a:schemeClr val="bg1"/>
                            </a:solidFill>
                          </a:ln>
                          <a:solidFill>
                            <a:srgbClr val="86C300"/>
                          </a:solidFill>
                          <a:effectLst/>
                          <a:uLnTx/>
                          <a:uFillTx/>
                          <a:latin typeface="+mn-lt"/>
                          <a:ea typeface="+mn-ea"/>
                          <a:cs typeface="+mn-cs"/>
                          <a:sym typeface="Wingdings" panose="05000000000000000000" pitchFamily="2" charset="2"/>
                        </a:rPr>
                        <a:t></a:t>
                      </a:r>
                      <a:r>
                        <a:rPr kumimoji="0" lang="en-US" sz="1100" b="0" i="0" u="none" strike="noStrike" kern="1200" cap="none" spc="0" normalizeH="0" baseline="0" noProof="0" dirty="0">
                          <a:ln w="6350">
                            <a:solidFill>
                              <a:schemeClr val="bg1"/>
                            </a:solidFill>
                          </a:ln>
                          <a:solidFill>
                            <a:schemeClr val="accent5"/>
                          </a:solidFill>
                          <a:effectLst/>
                          <a:uLnTx/>
                          <a:uFillTx/>
                          <a:latin typeface="+mn-lt"/>
                          <a:ea typeface="+mn-ea"/>
                          <a:cs typeface="+mn-cs"/>
                          <a:sym typeface="Wingdings" panose="05000000000000000000" pitchFamily="2" charset="2"/>
                        </a:rPr>
                        <a:t> </a:t>
                      </a:r>
                      <a:r>
                        <a:rPr kumimoji="0" lang="en-US" sz="1100" b="0" i="0" u="none" strike="noStrike" kern="1200" cap="none" spc="0" normalizeH="0" baseline="0" noProof="0" dirty="0">
                          <a:ln>
                            <a:noFill/>
                          </a:ln>
                          <a:solidFill>
                            <a:schemeClr val="tx1"/>
                          </a:solidFill>
                          <a:effectLst/>
                          <a:uLnTx/>
                          <a:uFillTx/>
                          <a:latin typeface="+mn-lt"/>
                          <a:ea typeface="+mn-ea"/>
                          <a:cs typeface="+mn-cs"/>
                          <a:sym typeface="Wingdings" panose="05000000000000000000" pitchFamily="2" charset="2"/>
                        </a:rPr>
                        <a:t>2          </a:t>
                      </a:r>
                      <a:r>
                        <a:rPr kumimoji="0" lang="en-US" sz="1100" b="0" i="0" u="none" strike="noStrike" kern="1200" cap="none" spc="0" normalizeH="0" baseline="0" noProof="0" dirty="0">
                          <a:ln>
                            <a:noFill/>
                          </a:ln>
                          <a:solidFill>
                            <a:srgbClr val="FEE488"/>
                          </a:solidFill>
                          <a:effectLst/>
                          <a:uLnTx/>
                          <a:uFillTx/>
                          <a:latin typeface="+mn-lt"/>
                          <a:ea typeface="+mn-ea"/>
                          <a:cs typeface="+mn-cs"/>
                          <a:sym typeface="Wingdings" panose="05000000000000000000" pitchFamily="2" charset="2"/>
                        </a:rPr>
                        <a:t> </a:t>
                      </a:r>
                      <a:r>
                        <a:rPr lang="en-US" sz="1100" b="0" dirty="0">
                          <a:ln w="6350">
                            <a:solidFill>
                              <a:schemeClr val="bg1"/>
                            </a:solidFill>
                          </a:ln>
                          <a:solidFill>
                            <a:srgbClr val="009D4F"/>
                          </a:solidFill>
                          <a:latin typeface="+mn-lt"/>
                          <a:sym typeface="Wingdings" panose="05000000000000000000" pitchFamily="2" charset="2"/>
                        </a:rPr>
                        <a:t></a:t>
                      </a:r>
                      <a:r>
                        <a:rPr lang="en-US" sz="1100" b="0" dirty="0">
                          <a:ln w="6350">
                            <a:solidFill>
                              <a:schemeClr val="bg1"/>
                            </a:solidFill>
                          </a:ln>
                          <a:solidFill>
                            <a:srgbClr val="FEE488"/>
                          </a:solidFill>
                          <a:latin typeface="+mn-lt"/>
                          <a:sym typeface="Wingdings" panose="05000000000000000000" pitchFamily="2" charset="2"/>
                        </a:rPr>
                        <a:t> </a:t>
                      </a:r>
                      <a:r>
                        <a:rPr lang="en-US" sz="1100" b="0" dirty="0">
                          <a:solidFill>
                            <a:schemeClr val="tx1"/>
                          </a:solidFill>
                          <a:latin typeface="+mn-lt"/>
                          <a:sym typeface="Wingdings" panose="05000000000000000000" pitchFamily="2" charset="2"/>
                        </a:rPr>
                        <a:t>3          </a:t>
                      </a:r>
                      <a:r>
                        <a:rPr lang="en-US" sz="1100" b="0" dirty="0">
                          <a:solidFill>
                            <a:srgbClr val="009383"/>
                          </a:solidFill>
                          <a:latin typeface="+mn-lt"/>
                          <a:sym typeface="Wingdings" panose="05000000000000000000" pitchFamily="2" charset="2"/>
                        </a:rPr>
                        <a:t> </a:t>
                      </a:r>
                      <a:r>
                        <a:rPr lang="en-US" sz="1100" b="0" dirty="0">
                          <a:ln w="6350">
                            <a:solidFill>
                              <a:schemeClr val="bg1"/>
                            </a:solidFill>
                          </a:ln>
                          <a:solidFill>
                            <a:srgbClr val="009D4F"/>
                          </a:solidFill>
                          <a:latin typeface="+mn-lt"/>
                          <a:sym typeface="Wingdings" panose="05000000000000000000" pitchFamily="2" charset="2"/>
                        </a:rPr>
                        <a:t></a:t>
                      </a:r>
                      <a:r>
                        <a:rPr lang="en-US" sz="1100" b="0" dirty="0">
                          <a:ln w="6350">
                            <a:solidFill>
                              <a:schemeClr val="bg1"/>
                            </a:solidFill>
                          </a:ln>
                          <a:solidFill>
                            <a:srgbClr val="009383"/>
                          </a:solidFill>
                          <a:latin typeface="+mn-lt"/>
                          <a:sym typeface="Wingdings" panose="05000000000000000000" pitchFamily="2" charset="2"/>
                        </a:rPr>
                        <a:t> </a:t>
                      </a:r>
                      <a:r>
                        <a:rPr lang="en-US" sz="1100" b="0" dirty="0">
                          <a:solidFill>
                            <a:schemeClr val="tx1"/>
                          </a:solidFill>
                          <a:latin typeface="+mn-lt"/>
                          <a:sym typeface="Wingdings" panose="05000000000000000000" pitchFamily="2" charset="2"/>
                        </a:rPr>
                        <a:t>4          </a:t>
                      </a:r>
                      <a:r>
                        <a:rPr lang="en-US" sz="1100" b="0" baseline="0" dirty="0">
                          <a:solidFill>
                            <a:schemeClr val="tx1"/>
                          </a:solidFill>
                          <a:latin typeface="+mn-lt"/>
                          <a:sym typeface="Wingdings" panose="05000000000000000000" pitchFamily="2" charset="2"/>
                        </a:rPr>
                        <a:t> </a:t>
                      </a:r>
                      <a:r>
                        <a:rPr lang="en-US" sz="1100" b="0" dirty="0">
                          <a:ln w="6350">
                            <a:solidFill>
                              <a:schemeClr val="bg1"/>
                            </a:solidFill>
                          </a:ln>
                          <a:solidFill>
                            <a:srgbClr val="004750"/>
                          </a:solidFill>
                          <a:latin typeface="+mn-lt"/>
                          <a:sym typeface="Wingdings" panose="05000000000000000000" pitchFamily="2" charset="2"/>
                        </a:rPr>
                        <a:t></a:t>
                      </a:r>
                      <a:r>
                        <a:rPr lang="en-US" sz="1100" b="0" dirty="0">
                          <a:ln w="6350">
                            <a:solidFill>
                              <a:schemeClr val="bg1"/>
                            </a:solidFill>
                          </a:ln>
                          <a:solidFill>
                            <a:schemeClr val="accent1"/>
                          </a:solidFill>
                          <a:latin typeface="+mn-lt"/>
                          <a:sym typeface="Wingdings" panose="05000000000000000000" pitchFamily="2" charset="2"/>
                        </a:rPr>
                        <a:t> </a:t>
                      </a:r>
                      <a:r>
                        <a:rPr lang="en-US" sz="1100" b="0" dirty="0">
                          <a:solidFill>
                            <a:schemeClr val="tx1"/>
                          </a:solidFill>
                          <a:latin typeface="+mn-lt"/>
                          <a:sym typeface="Wingdings" panose="05000000000000000000" pitchFamily="2" charset="2"/>
                        </a:rPr>
                        <a:t>5 (Strongly</a:t>
                      </a:r>
                      <a:r>
                        <a:rPr lang="en-US" sz="1100" b="0" baseline="0" dirty="0">
                          <a:solidFill>
                            <a:schemeClr val="tx1"/>
                          </a:solidFill>
                          <a:latin typeface="+mn-lt"/>
                          <a:sym typeface="Wingdings" panose="05000000000000000000" pitchFamily="2" charset="2"/>
                        </a:rPr>
                        <a:t> Agree)</a:t>
                      </a:r>
                      <a:endParaRPr lang="en-US" sz="1100" b="0" dirty="0">
                        <a:solidFill>
                          <a:schemeClr val="tx1"/>
                        </a:solidFill>
                        <a:latin typeface="+mn-lt"/>
                      </a:endParaRPr>
                    </a:p>
                  </a:txBody>
                  <a:tcPr marT="0" marB="9144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57150"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bg1"/>
                    </a:solidFill>
                  </a:tcPr>
                </a:tc>
                <a:tc rowSpan="2">
                  <a:txBody>
                    <a:bodyPr/>
                    <a:lstStyle/>
                    <a:p>
                      <a:pPr algn="ctr"/>
                      <a:r>
                        <a:rPr lang="en-US" sz="900" b="1" spc="100" baseline="0" dirty="0">
                          <a:solidFill>
                            <a:schemeClr val="tx1"/>
                          </a:solidFill>
                          <a:latin typeface="+mn-lt"/>
                        </a:rPr>
                        <a:t>P’TILE</a:t>
                      </a:r>
                    </a:p>
                  </a:txBody>
                  <a:tcPr marL="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57150"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bg1"/>
                    </a:solidFill>
                  </a:tcPr>
                </a:tc>
                <a:tc rowSpan="2">
                  <a:txBody>
                    <a:bodyPr/>
                    <a:lstStyle/>
                    <a:p>
                      <a:pPr algn="ctr"/>
                      <a:r>
                        <a:rPr lang="en-US" sz="900" b="1" spc="100" baseline="0" dirty="0">
                          <a:solidFill>
                            <a:schemeClr val="tx1"/>
                          </a:solidFill>
                          <a:latin typeface="+mn-lt"/>
                        </a:rPr>
                        <a:t>CURRENT MEAN</a:t>
                      </a:r>
                    </a:p>
                  </a:txBody>
                  <a:tcPr marL="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57150"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bg1"/>
                    </a:solidFill>
                  </a:tcPr>
                </a:tc>
                <a:tc rowSpan="2">
                  <a:txBody>
                    <a:bodyPr/>
                    <a:lstStyle/>
                    <a:p>
                      <a:pPr algn="ctr"/>
                      <a:r>
                        <a:rPr lang="en-US" sz="900" b="1" spc="100" baseline="0" dirty="0">
                          <a:solidFill>
                            <a:schemeClr val="tx1"/>
                          </a:solidFill>
                          <a:latin typeface="+mn-lt"/>
                        </a:rPr>
                        <a:t>MEAN</a:t>
                      </a:r>
                    </a:p>
                    <a:p>
                      <a:pPr algn="ctr"/>
                      <a:r>
                        <a:rPr lang="en-US" sz="900" b="1" spc="100" baseline="0" dirty="0">
                          <a:solidFill>
                            <a:schemeClr val="tx1"/>
                          </a:solidFill>
                          <a:latin typeface="+mn-lt"/>
                          <a:sym typeface="Wingdings 3" panose="05040102010807070707" pitchFamily="18" charset="2"/>
                        </a:rPr>
                        <a:t></a:t>
                      </a:r>
                      <a:endParaRPr lang="en-US" sz="900" b="1" spc="100" baseline="0" dirty="0">
                        <a:solidFill>
                          <a:schemeClr val="tx1"/>
                        </a:solidFill>
                        <a:latin typeface="+mn-lt"/>
                      </a:endParaRPr>
                    </a:p>
                  </a:txBody>
                  <a:tcPr marL="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57150"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bg1"/>
                    </a:solidFill>
                  </a:tcPr>
                </a:tc>
                <a:tc rowSpan="2">
                  <a:txBody>
                    <a:bodyPr/>
                    <a:lstStyle/>
                    <a:p>
                      <a:pPr algn="ctr"/>
                      <a:r>
                        <a:rPr lang="en-US" sz="900" b="1" spc="100" baseline="0" dirty="0">
                          <a:solidFill>
                            <a:schemeClr val="tx1"/>
                          </a:solidFill>
                          <a:latin typeface="+mn-lt"/>
                        </a:rPr>
                        <a:t>PAST</a:t>
                      </a:r>
                    </a:p>
                    <a:p>
                      <a:pPr algn="ctr"/>
                      <a:r>
                        <a:rPr lang="en-US" sz="900" b="1" spc="100" baseline="0" dirty="0">
                          <a:solidFill>
                            <a:schemeClr val="tx1"/>
                          </a:solidFill>
                          <a:latin typeface="+mn-lt"/>
                        </a:rPr>
                        <a:t>MEAN</a:t>
                      </a:r>
                    </a:p>
                  </a:txBody>
                  <a:tcPr marL="0" marR="0" marT="0" marB="0" anchor="ctr">
                    <a:lnL w="3175" cap="flat" cmpd="sng" algn="ctr">
                      <a:noFill/>
                      <a:prstDash val="solid"/>
                      <a:round/>
                      <a:headEnd type="none" w="med" len="med"/>
                      <a:tailEnd type="none" w="med" len="med"/>
                    </a:lnL>
                    <a:lnR w="57150" cap="flat" cmpd="sng" algn="ctr">
                      <a:noFill/>
                      <a:prstDash val="solid"/>
                      <a:round/>
                      <a:headEnd type="none" w="med" len="med"/>
                      <a:tailEnd type="none" w="med" len="med"/>
                    </a:lnR>
                    <a:lnT w="57150"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264293">
                <a:tc gridSpan="2">
                  <a:txBody>
                    <a:bodyPr/>
                    <a:lstStyle/>
                    <a:p>
                      <a:pPr algn="l"/>
                      <a:endParaRPr lang="en-US" sz="1200" b="1" dirty="0">
                        <a:solidFill>
                          <a:schemeClr val="tx1"/>
                        </a:solidFill>
                        <a:latin typeface="+mn-lt"/>
                      </a:endParaRPr>
                    </a:p>
                  </a:txBody>
                  <a:tcPr marT="0" marB="0" anchor="ctr">
                    <a:lnL w="57150"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sz="1200" dirty="0">
                        <a:solidFill>
                          <a:schemeClr val="tx2"/>
                        </a:solidFill>
                      </a:endParaRPr>
                    </a:p>
                  </a:txBody>
                  <a:tcPr anchor="ctr">
                    <a:lnL w="635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b="0" dirty="0">
                          <a:ln w="6350">
                            <a:solidFill>
                              <a:schemeClr val="bg1"/>
                            </a:solidFill>
                          </a:ln>
                          <a:solidFill>
                            <a:srgbClr val="E34E54"/>
                          </a:solidFill>
                          <a:latin typeface="+mn-lt"/>
                          <a:sym typeface="Wingdings" panose="05000000000000000000" pitchFamily="2" charset="2"/>
                        </a:rPr>
                        <a:t></a:t>
                      </a:r>
                      <a:r>
                        <a:rPr lang="en-US" sz="1050" b="0" dirty="0">
                          <a:ln w="6350">
                            <a:solidFill>
                              <a:schemeClr val="bg1"/>
                            </a:solidFill>
                          </a:ln>
                          <a:solidFill>
                            <a:schemeClr val="accent4"/>
                          </a:solidFill>
                          <a:latin typeface="+mn-lt"/>
                          <a:sym typeface="Wingdings" panose="05000000000000000000" pitchFamily="2" charset="2"/>
                        </a:rPr>
                        <a:t> </a:t>
                      </a:r>
                      <a:r>
                        <a:rPr lang="en-US" sz="1050" b="0" dirty="0">
                          <a:solidFill>
                            <a:schemeClr val="tx1"/>
                          </a:solidFill>
                          <a:latin typeface="+mn-lt"/>
                          <a:sym typeface="Wingdings" panose="05000000000000000000" pitchFamily="2" charset="2"/>
                        </a:rPr>
                        <a:t>1 (Strongly</a:t>
                      </a:r>
                      <a:r>
                        <a:rPr lang="en-US" sz="1050" b="0" baseline="0" dirty="0">
                          <a:solidFill>
                            <a:schemeClr val="tx1"/>
                          </a:solidFill>
                          <a:latin typeface="+mn-lt"/>
                          <a:sym typeface="Wingdings" panose="05000000000000000000" pitchFamily="2" charset="2"/>
                        </a:rPr>
                        <a:t> Disagree)         </a:t>
                      </a:r>
                      <a:r>
                        <a:rPr kumimoji="0" lang="en-US" sz="1050" b="0" i="0" u="none" strike="noStrike" kern="1200" cap="none" spc="0" normalizeH="0" baseline="0" noProof="0" dirty="0">
                          <a:ln w="6350">
                            <a:solidFill>
                              <a:schemeClr val="bg1"/>
                            </a:solidFill>
                          </a:ln>
                          <a:solidFill>
                            <a:srgbClr val="EA8066"/>
                          </a:solidFill>
                          <a:effectLst/>
                          <a:uLnTx/>
                          <a:uFillTx/>
                          <a:latin typeface="+mn-lt"/>
                          <a:ea typeface="+mn-ea"/>
                          <a:cs typeface="+mn-cs"/>
                          <a:sym typeface="Wingdings" panose="05000000000000000000" pitchFamily="2" charset="2"/>
                        </a:rPr>
                        <a:t></a:t>
                      </a:r>
                      <a:r>
                        <a:rPr kumimoji="0" lang="en-US" sz="1050" b="0" i="0" u="none" strike="noStrike" kern="1200" cap="none" spc="0" normalizeH="0" baseline="0" noProof="0" dirty="0">
                          <a:ln w="6350">
                            <a:solidFill>
                              <a:schemeClr val="bg1"/>
                            </a:solidFill>
                          </a:ln>
                          <a:solidFill>
                            <a:schemeClr val="accent5"/>
                          </a:solidFill>
                          <a:effectLst/>
                          <a:uLnTx/>
                          <a:uFillTx/>
                          <a:latin typeface="+mn-lt"/>
                          <a:ea typeface="+mn-ea"/>
                          <a:cs typeface="+mn-cs"/>
                          <a:sym typeface="Wingdings" panose="05000000000000000000" pitchFamily="2" charset="2"/>
                        </a:rPr>
                        <a:t> </a:t>
                      </a:r>
                      <a:r>
                        <a:rPr kumimoji="0" lang="en-US" sz="1050" b="0" i="0" u="none" strike="noStrike" kern="1200" cap="none" spc="0" normalizeH="0" baseline="0" noProof="0" dirty="0">
                          <a:ln>
                            <a:noFill/>
                          </a:ln>
                          <a:solidFill>
                            <a:schemeClr val="tx1"/>
                          </a:solidFill>
                          <a:effectLst/>
                          <a:uLnTx/>
                          <a:uFillTx/>
                          <a:latin typeface="+mn-lt"/>
                          <a:ea typeface="+mn-ea"/>
                          <a:cs typeface="+mn-cs"/>
                          <a:sym typeface="Wingdings" panose="05000000000000000000" pitchFamily="2" charset="2"/>
                        </a:rPr>
                        <a:t>2        </a:t>
                      </a:r>
                      <a:r>
                        <a:rPr kumimoji="0" lang="en-US" sz="1050" b="0" i="0" u="none" strike="noStrike" kern="1200" cap="none" spc="0" normalizeH="0" baseline="0" noProof="0" dirty="0">
                          <a:ln>
                            <a:noFill/>
                          </a:ln>
                          <a:solidFill>
                            <a:srgbClr val="FEE488"/>
                          </a:solidFill>
                          <a:effectLst/>
                          <a:uLnTx/>
                          <a:uFillTx/>
                          <a:latin typeface="+mn-lt"/>
                          <a:ea typeface="+mn-ea"/>
                          <a:cs typeface="+mn-cs"/>
                          <a:sym typeface="Wingdings" panose="05000000000000000000" pitchFamily="2" charset="2"/>
                        </a:rPr>
                        <a:t> </a:t>
                      </a:r>
                      <a:r>
                        <a:rPr lang="en-US" sz="1050" b="0" dirty="0">
                          <a:ln w="6350">
                            <a:solidFill>
                              <a:schemeClr val="bg1"/>
                            </a:solidFill>
                          </a:ln>
                          <a:solidFill>
                            <a:srgbClr val="FEE488"/>
                          </a:solidFill>
                          <a:latin typeface="+mn-lt"/>
                          <a:sym typeface="Wingdings" panose="05000000000000000000" pitchFamily="2" charset="2"/>
                        </a:rPr>
                        <a:t> </a:t>
                      </a:r>
                      <a:r>
                        <a:rPr lang="en-US" sz="1050" b="0" dirty="0">
                          <a:solidFill>
                            <a:schemeClr val="tx1"/>
                          </a:solidFill>
                          <a:latin typeface="+mn-lt"/>
                          <a:sym typeface="Wingdings" panose="05000000000000000000" pitchFamily="2" charset="2"/>
                        </a:rPr>
                        <a:t>3         </a:t>
                      </a:r>
                      <a:r>
                        <a:rPr lang="en-US" sz="1050" b="0" dirty="0">
                          <a:ln w="6350">
                            <a:solidFill>
                              <a:schemeClr val="bg1"/>
                            </a:solidFill>
                          </a:ln>
                          <a:solidFill>
                            <a:srgbClr val="BDD472"/>
                          </a:solidFill>
                          <a:latin typeface="+mn-lt"/>
                          <a:sym typeface="Wingdings" panose="05000000000000000000" pitchFamily="2" charset="2"/>
                        </a:rPr>
                        <a:t></a:t>
                      </a:r>
                      <a:r>
                        <a:rPr lang="en-US" sz="1050" b="0" dirty="0">
                          <a:ln w="6350">
                            <a:solidFill>
                              <a:schemeClr val="bg1"/>
                            </a:solidFill>
                          </a:ln>
                          <a:solidFill>
                            <a:schemeClr val="accent3"/>
                          </a:solidFill>
                          <a:latin typeface="+mn-lt"/>
                          <a:sym typeface="Wingdings" panose="05000000000000000000" pitchFamily="2" charset="2"/>
                        </a:rPr>
                        <a:t> </a:t>
                      </a:r>
                      <a:r>
                        <a:rPr lang="en-US" sz="1050" b="0" dirty="0">
                          <a:solidFill>
                            <a:schemeClr val="tx1"/>
                          </a:solidFill>
                          <a:latin typeface="+mn-lt"/>
                          <a:sym typeface="Wingdings" panose="05000000000000000000" pitchFamily="2" charset="2"/>
                        </a:rPr>
                        <a:t>4        </a:t>
                      </a:r>
                      <a:r>
                        <a:rPr lang="en-US" sz="1050" b="0" baseline="0" dirty="0">
                          <a:solidFill>
                            <a:schemeClr val="tx1"/>
                          </a:solidFill>
                          <a:latin typeface="+mn-lt"/>
                          <a:sym typeface="Wingdings" panose="05000000000000000000" pitchFamily="2" charset="2"/>
                        </a:rPr>
                        <a:t> </a:t>
                      </a:r>
                      <a:r>
                        <a:rPr lang="en-US" sz="1050" b="0" dirty="0">
                          <a:ln w="6350">
                            <a:solidFill>
                              <a:schemeClr val="bg1"/>
                            </a:solidFill>
                          </a:ln>
                          <a:solidFill>
                            <a:schemeClr val="accent6"/>
                          </a:solidFill>
                          <a:latin typeface="+mn-lt"/>
                          <a:sym typeface="Wingdings" panose="05000000000000000000" pitchFamily="2" charset="2"/>
                        </a:rPr>
                        <a:t></a:t>
                      </a:r>
                      <a:r>
                        <a:rPr lang="en-US" sz="1050" b="0" dirty="0">
                          <a:ln w="6350">
                            <a:solidFill>
                              <a:schemeClr val="bg1"/>
                            </a:solidFill>
                          </a:ln>
                          <a:solidFill>
                            <a:schemeClr val="accent1"/>
                          </a:solidFill>
                          <a:latin typeface="+mn-lt"/>
                          <a:sym typeface="Wingdings" panose="05000000000000000000" pitchFamily="2" charset="2"/>
                        </a:rPr>
                        <a:t> </a:t>
                      </a:r>
                      <a:r>
                        <a:rPr lang="en-US" sz="1050" b="0" dirty="0">
                          <a:solidFill>
                            <a:schemeClr val="tx1"/>
                          </a:solidFill>
                          <a:latin typeface="+mn-lt"/>
                          <a:sym typeface="Wingdings" panose="05000000000000000000" pitchFamily="2" charset="2"/>
                        </a:rPr>
                        <a:t>5 (Strongly</a:t>
                      </a:r>
                      <a:r>
                        <a:rPr lang="en-US" sz="1050" b="0" baseline="0" dirty="0">
                          <a:solidFill>
                            <a:schemeClr val="tx1"/>
                          </a:solidFill>
                          <a:latin typeface="+mn-lt"/>
                          <a:sym typeface="Wingdings" panose="05000000000000000000" pitchFamily="2" charset="2"/>
                        </a:rPr>
                        <a:t> Agree</a:t>
                      </a:r>
                      <a:r>
                        <a:rPr lang="en-US" sz="1050" b="1" baseline="0" dirty="0">
                          <a:solidFill>
                            <a:schemeClr val="tx1"/>
                          </a:solidFill>
                          <a:latin typeface="+mn-lt"/>
                          <a:sym typeface="Wingdings" panose="05000000000000000000" pitchFamily="2" charset="2"/>
                        </a:rPr>
                        <a:t>)</a:t>
                      </a:r>
                      <a:endParaRPr lang="en-US" sz="1050" b="1" dirty="0">
                        <a:solidFill>
                          <a:schemeClr val="tx1"/>
                        </a:solidFill>
                        <a:latin typeface="+mn-lt"/>
                      </a:endParaRPr>
                    </a:p>
                  </a:txBody>
                  <a:tcPr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bg1"/>
                    </a:solidFill>
                  </a:tcPr>
                </a:tc>
                <a:tc vMerge="1">
                  <a:txBody>
                    <a:bodyPr/>
                    <a:lstStyle/>
                    <a:p>
                      <a:pPr algn="ctr"/>
                      <a:r>
                        <a:rPr lang="en-US" sz="900" b="1" spc="100" baseline="0" dirty="0">
                          <a:solidFill>
                            <a:schemeClr val="tx1"/>
                          </a:solidFill>
                          <a:latin typeface="+mn-lt"/>
                        </a:rPr>
                        <a:t>P’TILE</a:t>
                      </a:r>
                    </a:p>
                  </a:txBody>
                  <a:tcPr marL="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bg1"/>
                    </a:solidFill>
                  </a:tcPr>
                </a:tc>
                <a:tc vMerge="1">
                  <a:txBody>
                    <a:bodyPr/>
                    <a:lstStyle/>
                    <a:p>
                      <a:pPr algn="ctr"/>
                      <a:r>
                        <a:rPr lang="en-US" sz="1100" b="1" dirty="0">
                          <a:solidFill>
                            <a:schemeClr val="tx1"/>
                          </a:solidFill>
                          <a:latin typeface="+mn-lt"/>
                        </a:rPr>
                        <a:t>Mean</a:t>
                      </a:r>
                    </a:p>
                  </a:txBody>
                  <a:tcPr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bg1"/>
                    </a:solidFill>
                  </a:tcPr>
                </a:tc>
                <a:tc vMerge="1">
                  <a:txBody>
                    <a:bodyPr/>
                    <a:lstStyle/>
                    <a:p>
                      <a:pPr algn="ctr"/>
                      <a:r>
                        <a:rPr lang="en-US" sz="1100" b="1" dirty="0">
                          <a:solidFill>
                            <a:schemeClr val="tx1"/>
                          </a:solidFill>
                          <a:latin typeface="+mn-lt"/>
                        </a:rPr>
                        <a:t>Mean </a:t>
                      </a:r>
                      <a:r>
                        <a:rPr lang="en-US" sz="1100" b="1" dirty="0">
                          <a:solidFill>
                            <a:schemeClr val="tx1"/>
                          </a:solidFill>
                          <a:latin typeface="+mn-lt"/>
                          <a:sym typeface="Wingdings 3" panose="05040102010807070707" pitchFamily="18" charset="2"/>
                        </a:rPr>
                        <a:t></a:t>
                      </a:r>
                      <a:endParaRPr lang="en-US" sz="1100" b="1" dirty="0">
                        <a:solidFill>
                          <a:schemeClr val="tx1"/>
                        </a:solidFill>
                        <a:latin typeface="+mn-lt"/>
                      </a:endParaRPr>
                    </a:p>
                  </a:txBody>
                  <a:tcPr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bg1"/>
                    </a:solidFill>
                  </a:tcPr>
                </a:tc>
                <a:tc vMerge="1">
                  <a:txBody>
                    <a:bodyPr/>
                    <a:lstStyle/>
                    <a:p>
                      <a:pPr algn="ctr"/>
                      <a:r>
                        <a:rPr lang="en-US" sz="1100" b="1" dirty="0">
                          <a:solidFill>
                            <a:schemeClr val="tx1"/>
                          </a:solidFill>
                          <a:latin typeface="+mn-lt"/>
                        </a:rPr>
                        <a:t>Mean</a:t>
                      </a:r>
                    </a:p>
                  </a:txBody>
                  <a:tcPr marT="0" marB="0" anchor="ctr">
                    <a:lnL w="3175" cap="flat" cmpd="sng" algn="ctr">
                      <a:noFill/>
                      <a:prstDash val="solid"/>
                      <a:round/>
                      <a:headEnd type="none" w="med" len="med"/>
                      <a:tailEnd type="none" w="med" len="med"/>
                    </a:lnL>
                    <a:lnR w="57150"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64293">
                <a:tc gridSpan="2">
                  <a:txBody>
                    <a:bodyPr/>
                    <a:lstStyle/>
                    <a:p>
                      <a:pPr marL="0" algn="l" defTabSz="914400" rtl="0" eaLnBrk="1" latinLnBrk="0" hangingPunct="1"/>
                      <a:r>
                        <a:rPr lang="en-US" sz="900" b="1" kern="1200" cap="all" spc="100" baseline="0" dirty="0">
                          <a:solidFill>
                            <a:schemeClr val="tx1"/>
                          </a:solidFill>
                          <a:latin typeface="+mn-lt"/>
                          <a:ea typeface="+mn-ea"/>
                          <a:cs typeface="+mn-cs"/>
                        </a:rPr>
                        <a:t>GrandMean</a:t>
                      </a:r>
                    </a:p>
                  </a:txBody>
                  <a:tcPr marT="0" marB="0" anchor="ctr">
                    <a:lnL w="57150"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E7E8E8"/>
                    </a:solidFill>
                  </a:tcPr>
                </a:tc>
                <a:tc hMerge="1">
                  <a:txBody>
                    <a:bodyPr/>
                    <a:lstStyle/>
                    <a:p>
                      <a:pPr algn="l"/>
                      <a:endParaRPr lang="en-US" sz="1200" b="0" dirty="0">
                        <a:solidFill>
                          <a:schemeClr val="tx2"/>
                        </a:solidFill>
                        <a:latin typeface="+mn-lt"/>
                      </a:endParaRPr>
                    </a:p>
                  </a:txBody>
                  <a:tcPr anchor="ctr">
                    <a:lnL w="635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solidFill>
                  </a:tcPr>
                </a:tc>
                <a:tc>
                  <a:txBody>
                    <a:bodyPr/>
                    <a:lstStyle/>
                    <a:p>
                      <a:pPr algn="l"/>
                      <a:endParaRPr lang="en-US" sz="1200" b="1" dirty="0">
                        <a:solidFill>
                          <a:schemeClr val="tx1"/>
                        </a:solidFill>
                        <a:latin typeface="+mn-lt"/>
                      </a:endParaRPr>
                    </a:p>
                  </a:txBody>
                  <a:tcPr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1" i="0" u="none" strike="noStrike" dirty="0">
                          <a:solidFill>
                            <a:schemeClr val="tx1"/>
                          </a:solidFill>
                          <a:effectLst/>
                          <a:latin typeface="Arial" panose="020B0604020202020204" pitchFamily="34" charset="0"/>
                        </a:rPr>
                        <a:t>20</a:t>
                      </a:r>
                      <a:r>
                        <a:rPr lang="en-US" sz="1200" b="1" i="0" u="none" strike="noStrike" baseline="30000" dirty="0">
                          <a:solidFill>
                            <a:schemeClr val="tx1"/>
                          </a:solidFill>
                          <a:effectLst/>
                          <a:latin typeface="Arial" panose="020B0604020202020204" pitchFamily="34" charset="0"/>
                        </a:rPr>
                        <a:t>th</a:t>
                      </a:r>
                    </a:p>
                  </a:txBody>
                  <a:tcPr marL="85725" marR="9525"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fontAlgn="ctr"/>
                      <a:r>
                        <a:rPr lang="en-US" sz="1200" b="1" i="0" u="none" strike="noStrike" dirty="0">
                          <a:solidFill>
                            <a:schemeClr val="tx1"/>
                          </a:solidFill>
                          <a:effectLst/>
                          <a:latin typeface="Arial" panose="020B0604020202020204" pitchFamily="34" charset="0"/>
                        </a:rPr>
                        <a:t>3.76</a:t>
                      </a:r>
                    </a:p>
                  </a:txBody>
                  <a:tcPr marL="85725" marR="9525"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fontAlgn="ctr"/>
                      <a:r>
                        <a:rPr lang="en-US" sz="1200" b="1" i="0" u="none" strike="noStrike" dirty="0">
                          <a:solidFill>
                            <a:schemeClr val="tx1"/>
                          </a:solidFill>
                          <a:effectLst/>
                          <a:latin typeface="Arial" panose="020B0604020202020204" pitchFamily="34" charset="0"/>
                        </a:rPr>
                        <a:t>+0.03</a:t>
                      </a:r>
                    </a:p>
                  </a:txBody>
                  <a:tcPr marL="18288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fontAlgn="ctr"/>
                      <a:r>
                        <a:rPr lang="en-US" sz="1200" b="1" i="0" u="none" strike="noStrike" dirty="0">
                          <a:solidFill>
                            <a:schemeClr val="tx1"/>
                          </a:solidFill>
                          <a:effectLst/>
                          <a:latin typeface="Arial" panose="020B0604020202020204" pitchFamily="34" charset="0"/>
                        </a:rPr>
                        <a:t>3.73</a:t>
                      </a:r>
                    </a:p>
                  </a:txBody>
                  <a:tcPr marL="85725" marR="9525" marT="0" marB="0" anchor="ctr">
                    <a:lnL w="3175" cap="flat" cmpd="sng" algn="ctr">
                      <a:noFill/>
                      <a:prstDash val="solid"/>
                      <a:round/>
                      <a:headEnd type="none" w="med" len="med"/>
                      <a:tailEnd type="none" w="med" len="med"/>
                    </a:lnL>
                    <a:lnR w="57150"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002"/>
                  </a:ext>
                </a:extLst>
              </a:tr>
              <a:tr h="264293">
                <a:tc gridSpan="2">
                  <a:txBody>
                    <a:bodyPr/>
                    <a:lstStyle/>
                    <a:p>
                      <a:pPr algn="ctr"/>
                      <a:r>
                        <a:rPr lang="en-US" sz="1100" b="1" dirty="0">
                          <a:solidFill>
                            <a:schemeClr val="tx1"/>
                          </a:solidFill>
                          <a:latin typeface="+mn-lt"/>
                        </a:rPr>
                        <a:t>                    Q02 </a:t>
                      </a:r>
                      <a:r>
                        <a:rPr lang="en-US" sz="1100" b="0" dirty="0">
                          <a:solidFill>
                            <a:schemeClr val="tx1"/>
                          </a:solidFill>
                          <a:latin typeface="+mn-lt"/>
                        </a:rPr>
                        <a:t>Materials</a:t>
                      </a:r>
                    </a:p>
                  </a:txBody>
                  <a:tcPr marL="0" marR="0" marT="0" marB="0" anchor="ctr">
                    <a:lnL w="57150"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l"/>
                      <a:endParaRPr lang="en-US" sz="1200" b="0" dirty="0">
                        <a:solidFill>
                          <a:schemeClr val="tx2"/>
                        </a:solidFill>
                        <a:latin typeface="+mn-lt"/>
                      </a:endParaRPr>
                    </a:p>
                  </a:txBody>
                  <a:tcPr anchor="ctr">
                    <a:lnL w="635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a:endParaRPr lang="en-US" sz="1200" b="0" dirty="0">
                        <a:solidFill>
                          <a:schemeClr val="tx1"/>
                        </a:solidFill>
                        <a:latin typeface="+mn-lt"/>
                      </a:endParaRPr>
                    </a:p>
                  </a:txBody>
                  <a:tcPr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en-US" sz="1200" b="0" i="0" u="none" strike="noStrike" dirty="0">
                          <a:solidFill>
                            <a:srgbClr val="000000"/>
                          </a:solidFill>
                          <a:effectLst/>
                          <a:latin typeface="Arial" panose="020B0604020202020204" pitchFamily="34" charset="0"/>
                        </a:rPr>
                        <a:t>40</a:t>
                      </a:r>
                      <a:r>
                        <a:rPr lang="en-US" sz="1200" b="0" i="0" u="none" strike="noStrike" baseline="30000" dirty="0">
                          <a:solidFill>
                            <a:srgbClr val="000000"/>
                          </a:solidFill>
                          <a:effectLst/>
                          <a:latin typeface="Arial" panose="020B0604020202020204" pitchFamily="34" charset="0"/>
                        </a:rPr>
                        <a:t>th</a:t>
                      </a:r>
                      <a:r>
                        <a:rPr lang="en-US" sz="1200" b="0" i="0" u="none" strike="noStrike" dirty="0">
                          <a:solidFill>
                            <a:srgbClr val="000000"/>
                          </a:solidFill>
                          <a:effectLst/>
                          <a:latin typeface="Arial" panose="020B0604020202020204" pitchFamily="34" charset="0"/>
                        </a:rPr>
                        <a:t> </a:t>
                      </a:r>
                    </a:p>
                  </a:txBody>
                  <a:tcPr marL="6350" marR="6350" marT="635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US" sz="1200" b="0" i="0" u="none" strike="noStrike" dirty="0">
                          <a:solidFill>
                            <a:srgbClr val="000000"/>
                          </a:solidFill>
                          <a:effectLst/>
                          <a:latin typeface="Arial" panose="020B0604020202020204" pitchFamily="34" charset="0"/>
                        </a:rPr>
                        <a:t>3.94</a:t>
                      </a:r>
                    </a:p>
                  </a:txBody>
                  <a:tcPr marL="6350" marR="6350" marT="635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US" sz="1200" b="0" i="0" u="none" strike="noStrike" dirty="0">
                          <a:solidFill>
                            <a:srgbClr val="000000"/>
                          </a:solidFill>
                          <a:effectLst/>
                          <a:latin typeface="Arial" panose="020B0604020202020204" pitchFamily="34" charset="0"/>
                        </a:rPr>
                        <a:t>+0.00</a:t>
                      </a:r>
                    </a:p>
                  </a:txBody>
                  <a:tcPr marL="95250" marR="6350" marT="635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US" sz="1200" b="0" i="0" u="none" strike="noStrike">
                          <a:solidFill>
                            <a:srgbClr val="000000"/>
                          </a:solidFill>
                          <a:effectLst/>
                          <a:latin typeface="Arial" panose="020B0604020202020204" pitchFamily="34" charset="0"/>
                        </a:rPr>
                        <a:t>3.94</a:t>
                      </a:r>
                    </a:p>
                  </a:txBody>
                  <a:tcPr marL="6350" marR="6350" marT="6350" marB="0" anchor="ctr">
                    <a:lnL w="3175" cap="flat" cmpd="sng" algn="ctr">
                      <a:noFill/>
                      <a:prstDash val="solid"/>
                      <a:round/>
                      <a:headEnd type="none" w="med" len="med"/>
                      <a:tailEnd type="none" w="med" len="med"/>
                    </a:lnL>
                    <a:lnR w="57150" cap="flat" cmpd="sng" algn="ctr">
                      <a:noFill/>
                      <a:prstDash val="solid"/>
                      <a:round/>
                      <a:headEnd type="none" w="med" len="med"/>
                      <a:tailEnd type="none" w="med" len="med"/>
                    </a:lnR>
                    <a:lnT w="3175"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264293">
                <a:tc>
                  <a:txBody>
                    <a:bodyPr/>
                    <a:lstStyle/>
                    <a:p>
                      <a:pPr algn="l"/>
                      <a:endParaRPr lang="en-US" sz="1100" b="0" i="0" dirty="0">
                        <a:solidFill>
                          <a:schemeClr val="tx1"/>
                        </a:solidFill>
                        <a:latin typeface="+mn-lt"/>
                      </a:endParaRPr>
                    </a:p>
                  </a:txBody>
                  <a:tcPr marR="0" marT="0" marB="0" anchor="ctr">
                    <a:lnL w="57150"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100" b="1" dirty="0">
                          <a:solidFill>
                            <a:schemeClr val="tx1"/>
                          </a:solidFill>
                          <a:latin typeface="+mn-lt"/>
                          <a:cs typeface="Arial"/>
                        </a:rPr>
                        <a:t>Q01 </a:t>
                      </a:r>
                      <a:r>
                        <a:rPr lang="en-US" sz="1100" b="0" dirty="0">
                          <a:solidFill>
                            <a:schemeClr val="tx1"/>
                          </a:solidFill>
                          <a:latin typeface="+mn-lt"/>
                          <a:cs typeface="Arial"/>
                        </a:rPr>
                        <a:t>Expectations</a:t>
                      </a:r>
                    </a:p>
                  </a:txBody>
                  <a:tcPr marL="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endParaRPr lang="en-US" sz="1200" b="0" dirty="0">
                        <a:solidFill>
                          <a:schemeClr val="tx1"/>
                        </a:solidFill>
                        <a:latin typeface="+mn-lt"/>
                      </a:endParaRPr>
                    </a:p>
                  </a:txBody>
                  <a:tcPr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en-US" sz="1200" b="0" i="0" u="none" strike="noStrike" dirty="0">
                          <a:solidFill>
                            <a:srgbClr val="000000"/>
                          </a:solidFill>
                          <a:effectLst/>
                          <a:latin typeface="Arial" panose="020B0604020202020204" pitchFamily="34" charset="0"/>
                        </a:rPr>
                        <a:t>32</a:t>
                      </a:r>
                      <a:r>
                        <a:rPr lang="en-US" sz="1200" b="0" i="0" u="none" strike="noStrike" baseline="30000" dirty="0">
                          <a:solidFill>
                            <a:srgbClr val="000000"/>
                          </a:solidFill>
                          <a:effectLst/>
                          <a:latin typeface="Arial" panose="020B0604020202020204" pitchFamily="34" charset="0"/>
                        </a:rPr>
                        <a:t>nd</a:t>
                      </a:r>
                      <a:r>
                        <a:rPr lang="en-US" sz="1200" b="0" i="0" u="none" strike="noStrike" dirty="0">
                          <a:solidFill>
                            <a:srgbClr val="000000"/>
                          </a:solidFill>
                          <a:effectLst/>
                          <a:latin typeface="Arial" panose="020B0604020202020204" pitchFamily="34" charset="0"/>
                        </a:rPr>
                        <a:t> </a:t>
                      </a:r>
                    </a:p>
                  </a:txBody>
                  <a:tcPr marL="6350" marR="6350" marT="635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US" sz="1200" b="0" i="0" u="none" strike="noStrike" dirty="0">
                          <a:solidFill>
                            <a:srgbClr val="000000"/>
                          </a:solidFill>
                          <a:effectLst/>
                          <a:latin typeface="Arial" panose="020B0604020202020204" pitchFamily="34" charset="0"/>
                        </a:rPr>
                        <a:t>4.26</a:t>
                      </a:r>
                    </a:p>
                  </a:txBody>
                  <a:tcPr marL="6350" marR="6350" marT="635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US" sz="1200" b="0" i="0" u="none" strike="noStrike" dirty="0">
                          <a:solidFill>
                            <a:srgbClr val="000000"/>
                          </a:solidFill>
                          <a:effectLst/>
                          <a:latin typeface="Arial" panose="020B0604020202020204" pitchFamily="34" charset="0"/>
                        </a:rPr>
                        <a:t>-0.01</a:t>
                      </a:r>
                    </a:p>
                  </a:txBody>
                  <a:tcPr marL="95250" marR="6350" marT="635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US" sz="1200" b="0" i="0" u="none" strike="noStrike">
                          <a:solidFill>
                            <a:srgbClr val="000000"/>
                          </a:solidFill>
                          <a:effectLst/>
                          <a:latin typeface="Arial" panose="020B0604020202020204" pitchFamily="34" charset="0"/>
                        </a:rPr>
                        <a:t>4.27</a:t>
                      </a:r>
                    </a:p>
                  </a:txBody>
                  <a:tcPr marL="6350" marR="6350" marT="6350" marB="0" anchor="ctr">
                    <a:lnL w="3175" cap="flat" cmpd="sng" algn="ctr">
                      <a:noFill/>
                      <a:prstDash val="solid"/>
                      <a:round/>
                      <a:headEnd type="none" w="med" len="med"/>
                      <a:tailEnd type="none" w="med" len="med"/>
                    </a:lnL>
                    <a:lnR w="571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264293">
                <a:tc>
                  <a:txBody>
                    <a:bodyPr/>
                    <a:lstStyle/>
                    <a:p>
                      <a:pPr algn="r"/>
                      <a:endParaRPr lang="en-US" sz="11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100" b="1" dirty="0">
                          <a:solidFill>
                            <a:schemeClr val="tx1"/>
                          </a:solidFill>
                          <a:latin typeface="+mn-lt"/>
                          <a:cs typeface="Arial"/>
                        </a:rPr>
                        <a:t>Q09 </a:t>
                      </a:r>
                      <a:r>
                        <a:rPr lang="en-US" sz="1100" dirty="0">
                          <a:solidFill>
                            <a:schemeClr val="tx1"/>
                          </a:solidFill>
                          <a:latin typeface="+mn-lt"/>
                          <a:cs typeface="Arial"/>
                        </a:rPr>
                        <a:t>Quality</a:t>
                      </a:r>
                    </a:p>
                  </a:txBody>
                  <a:tcPr marL="0" marR="0" marT="0" marB="0" anchor="ctr">
                    <a:lnL w="12700"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endParaRPr lang="en-US" sz="1200" b="0" dirty="0">
                        <a:solidFill>
                          <a:schemeClr val="tx1"/>
                        </a:solidFill>
                        <a:latin typeface="+mn-lt"/>
                      </a:endParaRPr>
                    </a:p>
                  </a:txBody>
                  <a:tcPr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en-US" sz="1200" b="0" i="0" u="none" strike="noStrike">
                          <a:solidFill>
                            <a:srgbClr val="000000"/>
                          </a:solidFill>
                          <a:effectLst/>
                          <a:latin typeface="Arial" panose="020B0604020202020204" pitchFamily="34" charset="0"/>
                        </a:rPr>
                        <a:t>29</a:t>
                      </a:r>
                      <a:r>
                        <a:rPr lang="en-US" sz="1200" b="0" i="0" u="none" strike="noStrike" baseline="30000">
                          <a:solidFill>
                            <a:srgbClr val="000000"/>
                          </a:solidFill>
                          <a:effectLst/>
                          <a:latin typeface="Arial" panose="020B0604020202020204" pitchFamily="34" charset="0"/>
                        </a:rPr>
                        <a:t>th</a:t>
                      </a:r>
                      <a:r>
                        <a:rPr lang="en-US" sz="1200" b="0" i="0" u="none" strike="noStrike">
                          <a:solidFill>
                            <a:srgbClr val="000000"/>
                          </a:solidFill>
                          <a:effectLst/>
                          <a:latin typeface="Arial" panose="020B0604020202020204" pitchFamily="34" charset="0"/>
                        </a:rPr>
                        <a:t> </a:t>
                      </a:r>
                    </a:p>
                  </a:txBody>
                  <a:tcPr marL="6350" marR="6350" marT="635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US" sz="1200" b="0" i="0" u="none" strike="noStrike" dirty="0">
                          <a:solidFill>
                            <a:srgbClr val="000000"/>
                          </a:solidFill>
                          <a:effectLst/>
                          <a:latin typeface="Arial" panose="020B0604020202020204" pitchFamily="34" charset="0"/>
                        </a:rPr>
                        <a:t>4.09</a:t>
                      </a:r>
                    </a:p>
                  </a:txBody>
                  <a:tcPr marL="6350" marR="6350" marT="635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US" sz="1200" b="0" i="0" u="none" strike="noStrike" dirty="0">
                          <a:solidFill>
                            <a:srgbClr val="000000"/>
                          </a:solidFill>
                          <a:effectLst/>
                          <a:latin typeface="Arial" panose="020B0604020202020204" pitchFamily="34" charset="0"/>
                        </a:rPr>
                        <a:t>+0.02</a:t>
                      </a:r>
                    </a:p>
                  </a:txBody>
                  <a:tcPr marL="95250" marR="6350" marT="635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US" sz="1200" b="0" i="0" u="none" strike="noStrike">
                          <a:solidFill>
                            <a:srgbClr val="000000"/>
                          </a:solidFill>
                          <a:effectLst/>
                          <a:latin typeface="Arial" panose="020B0604020202020204" pitchFamily="34" charset="0"/>
                        </a:rPr>
                        <a:t>4.07</a:t>
                      </a:r>
                    </a:p>
                  </a:txBody>
                  <a:tcPr marL="6350" marR="6350" marT="6350" marB="0" anchor="ctr">
                    <a:lnL w="3175" cap="flat" cmpd="sng" algn="ctr">
                      <a:noFill/>
                      <a:prstDash val="solid"/>
                      <a:round/>
                      <a:headEnd type="none" w="med" len="med"/>
                      <a:tailEnd type="none" w="med" len="med"/>
                    </a:lnL>
                    <a:lnR w="571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264293">
                <a:tc>
                  <a:txBody>
                    <a:bodyPr/>
                    <a:lstStyle/>
                    <a:p>
                      <a:pPr marL="0" algn="l" defTabSz="914400" rtl="0" eaLnBrk="1" latinLnBrk="0" hangingPunct="1"/>
                      <a:endParaRPr lang="en-US" sz="1100" b="0" i="0" dirty="0">
                        <a:solidFill>
                          <a:schemeClr val="tx1"/>
                        </a:solidFill>
                        <a:latin typeface="+mn-lt"/>
                      </a:endParaRPr>
                    </a:p>
                  </a:txBody>
                  <a:tcPr marR="0" marT="0" marB="0" anchor="ctr">
                    <a:lnL w="57150"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100" b="1" dirty="0">
                          <a:solidFill>
                            <a:schemeClr val="tx1"/>
                          </a:solidFill>
                          <a:latin typeface="+mn-lt"/>
                          <a:cs typeface="Arial"/>
                        </a:rPr>
                        <a:t>Q05 </a:t>
                      </a:r>
                      <a:r>
                        <a:rPr lang="en-US" sz="1100" dirty="0">
                          <a:solidFill>
                            <a:schemeClr val="tx1"/>
                          </a:solidFill>
                          <a:latin typeface="+mn-lt"/>
                          <a:cs typeface="Arial"/>
                        </a:rPr>
                        <a:t>Cares</a:t>
                      </a:r>
                    </a:p>
                  </a:txBody>
                  <a:tcPr marL="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endParaRPr lang="en-US" sz="1200" b="0" dirty="0">
                        <a:solidFill>
                          <a:schemeClr val="tx1"/>
                        </a:solidFill>
                        <a:latin typeface="+mn-lt"/>
                      </a:endParaRPr>
                    </a:p>
                  </a:txBody>
                  <a:tcPr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en-US" sz="1200" b="0" i="0" u="none" strike="noStrike">
                          <a:solidFill>
                            <a:srgbClr val="000000"/>
                          </a:solidFill>
                          <a:effectLst/>
                          <a:latin typeface="Arial" panose="020B0604020202020204" pitchFamily="34" charset="0"/>
                        </a:rPr>
                        <a:t>25</a:t>
                      </a:r>
                      <a:r>
                        <a:rPr lang="en-US" sz="1200" b="0" i="0" u="none" strike="noStrike" baseline="30000">
                          <a:solidFill>
                            <a:srgbClr val="000000"/>
                          </a:solidFill>
                          <a:effectLst/>
                          <a:latin typeface="Arial" panose="020B0604020202020204" pitchFamily="34" charset="0"/>
                        </a:rPr>
                        <a:t>th</a:t>
                      </a:r>
                      <a:r>
                        <a:rPr lang="en-US" sz="1200" b="0" i="0" u="none" strike="noStrike">
                          <a:solidFill>
                            <a:srgbClr val="000000"/>
                          </a:solidFill>
                          <a:effectLst/>
                          <a:latin typeface="Arial" panose="020B0604020202020204" pitchFamily="34" charset="0"/>
                        </a:rPr>
                        <a:t> </a:t>
                      </a:r>
                    </a:p>
                  </a:txBody>
                  <a:tcPr marL="6350" marR="6350" marT="635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US" sz="1200" b="0" i="0" u="none" strike="noStrike" dirty="0">
                          <a:solidFill>
                            <a:srgbClr val="000000"/>
                          </a:solidFill>
                          <a:effectLst/>
                          <a:latin typeface="Arial" panose="020B0604020202020204" pitchFamily="34" charset="0"/>
                        </a:rPr>
                        <a:t>4.11</a:t>
                      </a:r>
                    </a:p>
                  </a:txBody>
                  <a:tcPr marL="6350" marR="6350" marT="635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US" sz="1200" b="0" i="0" u="none" strike="noStrike" dirty="0">
                          <a:solidFill>
                            <a:srgbClr val="000000"/>
                          </a:solidFill>
                          <a:effectLst/>
                          <a:latin typeface="Arial" panose="020B0604020202020204" pitchFamily="34" charset="0"/>
                        </a:rPr>
                        <a:t>+0.05</a:t>
                      </a:r>
                    </a:p>
                  </a:txBody>
                  <a:tcPr marL="95250" marR="6350" marT="635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US" sz="1200" b="0" i="0" u="none" strike="noStrike">
                          <a:solidFill>
                            <a:srgbClr val="000000"/>
                          </a:solidFill>
                          <a:effectLst/>
                          <a:latin typeface="Arial" panose="020B0604020202020204" pitchFamily="34" charset="0"/>
                        </a:rPr>
                        <a:t>4.06</a:t>
                      </a:r>
                    </a:p>
                  </a:txBody>
                  <a:tcPr marL="6350" marR="6350" marT="6350" marB="0" anchor="ctr">
                    <a:lnL w="3175" cap="flat" cmpd="sng" algn="ctr">
                      <a:noFill/>
                      <a:prstDash val="solid"/>
                      <a:round/>
                      <a:headEnd type="none" w="med" len="med"/>
                      <a:tailEnd type="none" w="med" len="med"/>
                    </a:lnL>
                    <a:lnR w="571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r h="264293">
                <a:tc>
                  <a:txBody>
                    <a:bodyPr/>
                    <a:lstStyle/>
                    <a:p>
                      <a:pPr algn="r"/>
                      <a:endParaRPr lang="en-US" sz="11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100" b="1" dirty="0">
                          <a:solidFill>
                            <a:schemeClr val="tx1"/>
                          </a:solidFill>
                          <a:latin typeface="+mn-lt"/>
                          <a:cs typeface="Arial"/>
                        </a:rPr>
                        <a:t>Q07 </a:t>
                      </a:r>
                      <a:r>
                        <a:rPr lang="en-US" sz="1100" dirty="0">
                          <a:solidFill>
                            <a:schemeClr val="tx1"/>
                          </a:solidFill>
                          <a:latin typeface="+mn-lt"/>
                          <a:cs typeface="Arial"/>
                        </a:rPr>
                        <a:t>Opinions</a:t>
                      </a:r>
                    </a:p>
                  </a:txBody>
                  <a:tcPr marL="0" marR="0" marT="0" marB="0" anchor="ctr">
                    <a:lnL w="12700"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endParaRPr lang="en-US" sz="1200" b="0" dirty="0">
                        <a:solidFill>
                          <a:schemeClr val="tx1"/>
                        </a:solidFill>
                        <a:latin typeface="+mn-lt"/>
                      </a:endParaRPr>
                    </a:p>
                  </a:txBody>
                  <a:tcPr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en-US" sz="1200" b="0" i="0" u="none" strike="noStrike">
                          <a:solidFill>
                            <a:srgbClr val="000000"/>
                          </a:solidFill>
                          <a:effectLst/>
                          <a:latin typeface="Arial" panose="020B0604020202020204" pitchFamily="34" charset="0"/>
                        </a:rPr>
                        <a:t>25</a:t>
                      </a:r>
                      <a:r>
                        <a:rPr lang="en-US" sz="1200" b="0" i="0" u="none" strike="noStrike" baseline="30000">
                          <a:solidFill>
                            <a:srgbClr val="000000"/>
                          </a:solidFill>
                          <a:effectLst/>
                          <a:latin typeface="Arial" panose="020B0604020202020204" pitchFamily="34" charset="0"/>
                        </a:rPr>
                        <a:t>th</a:t>
                      </a:r>
                      <a:r>
                        <a:rPr lang="en-US" sz="1200" b="0" i="0" u="none" strike="noStrike">
                          <a:solidFill>
                            <a:srgbClr val="000000"/>
                          </a:solidFill>
                          <a:effectLst/>
                          <a:latin typeface="Arial" panose="020B0604020202020204" pitchFamily="34" charset="0"/>
                        </a:rPr>
                        <a:t> </a:t>
                      </a:r>
                    </a:p>
                  </a:txBody>
                  <a:tcPr marL="6350" marR="6350" marT="635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US" sz="1200" b="0" i="0" u="none" strike="noStrike" dirty="0">
                          <a:solidFill>
                            <a:srgbClr val="000000"/>
                          </a:solidFill>
                          <a:effectLst/>
                          <a:latin typeface="Arial" panose="020B0604020202020204" pitchFamily="34" charset="0"/>
                        </a:rPr>
                        <a:t>3.45</a:t>
                      </a:r>
                    </a:p>
                  </a:txBody>
                  <a:tcPr marL="6350" marR="6350" marT="635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US" sz="1200" b="0" i="0" u="none" strike="noStrike" dirty="0">
                          <a:solidFill>
                            <a:srgbClr val="000000"/>
                          </a:solidFill>
                          <a:effectLst/>
                          <a:latin typeface="Arial" panose="020B0604020202020204" pitchFamily="34" charset="0"/>
                        </a:rPr>
                        <a:t>+0.09</a:t>
                      </a:r>
                    </a:p>
                  </a:txBody>
                  <a:tcPr marL="95250" marR="6350" marT="635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US" sz="1200" b="0" i="0" u="none" strike="noStrike">
                          <a:solidFill>
                            <a:srgbClr val="000000"/>
                          </a:solidFill>
                          <a:effectLst/>
                          <a:latin typeface="Arial" panose="020B0604020202020204" pitchFamily="34" charset="0"/>
                        </a:rPr>
                        <a:t>3.36</a:t>
                      </a:r>
                    </a:p>
                  </a:txBody>
                  <a:tcPr marL="6350" marR="6350" marT="6350" marB="0" anchor="ctr">
                    <a:lnL w="3175" cap="flat" cmpd="sng" algn="ctr">
                      <a:noFill/>
                      <a:prstDash val="solid"/>
                      <a:round/>
                      <a:headEnd type="none" w="med" len="med"/>
                      <a:tailEnd type="none" w="med" len="med"/>
                    </a:lnL>
                    <a:lnR w="571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7"/>
                  </a:ext>
                </a:extLst>
              </a:tr>
              <a:tr h="264293">
                <a:tc>
                  <a:txBody>
                    <a:bodyPr/>
                    <a:lstStyle/>
                    <a:p>
                      <a:pPr algn="r"/>
                      <a:endParaRPr lang="en-US" sz="11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100" b="1" dirty="0">
                          <a:solidFill>
                            <a:schemeClr val="tx1"/>
                          </a:solidFill>
                          <a:latin typeface="+mn-lt"/>
                          <a:cs typeface="Arial"/>
                        </a:rPr>
                        <a:t>Q10 </a:t>
                      </a:r>
                      <a:r>
                        <a:rPr lang="en-US" sz="1100" dirty="0">
                          <a:solidFill>
                            <a:schemeClr val="tx1"/>
                          </a:solidFill>
                          <a:latin typeface="+mn-lt"/>
                          <a:cs typeface="Arial"/>
                        </a:rPr>
                        <a:t>Best Friend</a:t>
                      </a:r>
                    </a:p>
                  </a:txBody>
                  <a:tcPr marL="0" marR="0" marT="0" marB="0" anchor="ctr">
                    <a:lnL w="12700"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endParaRPr lang="en-US" sz="1200" b="0" dirty="0">
                        <a:solidFill>
                          <a:schemeClr val="tx1"/>
                        </a:solidFill>
                        <a:latin typeface="+mn-lt"/>
                      </a:endParaRPr>
                    </a:p>
                  </a:txBody>
                  <a:tcPr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en-US" sz="1200" b="0" i="0" u="none" strike="noStrike">
                          <a:solidFill>
                            <a:srgbClr val="000000"/>
                          </a:solidFill>
                          <a:effectLst/>
                          <a:latin typeface="Arial" panose="020B0604020202020204" pitchFamily="34" charset="0"/>
                        </a:rPr>
                        <a:t>24</a:t>
                      </a:r>
                      <a:r>
                        <a:rPr lang="en-US" sz="1200" b="0" i="0" u="none" strike="noStrike" baseline="30000">
                          <a:solidFill>
                            <a:srgbClr val="000000"/>
                          </a:solidFill>
                          <a:effectLst/>
                          <a:latin typeface="Arial" panose="020B0604020202020204" pitchFamily="34" charset="0"/>
                        </a:rPr>
                        <a:t>th</a:t>
                      </a:r>
                      <a:r>
                        <a:rPr lang="en-US" sz="1200" b="0" i="0" u="none" strike="noStrike">
                          <a:solidFill>
                            <a:srgbClr val="000000"/>
                          </a:solidFill>
                          <a:effectLst/>
                          <a:latin typeface="Arial" panose="020B0604020202020204" pitchFamily="34" charset="0"/>
                        </a:rPr>
                        <a:t> </a:t>
                      </a:r>
                    </a:p>
                  </a:txBody>
                  <a:tcPr marL="6350" marR="6350" marT="635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US" sz="1200" b="0" i="0" u="none" strike="noStrike" dirty="0">
                          <a:solidFill>
                            <a:srgbClr val="000000"/>
                          </a:solidFill>
                          <a:effectLst/>
                          <a:latin typeface="Arial" panose="020B0604020202020204" pitchFamily="34" charset="0"/>
                        </a:rPr>
                        <a:t>3.41</a:t>
                      </a:r>
                    </a:p>
                  </a:txBody>
                  <a:tcPr marL="6350" marR="6350" marT="635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US" sz="1200" b="0" i="0" u="none" strike="noStrike" dirty="0">
                          <a:solidFill>
                            <a:srgbClr val="000000"/>
                          </a:solidFill>
                          <a:effectLst/>
                          <a:latin typeface="Arial" panose="020B0604020202020204" pitchFamily="34" charset="0"/>
                        </a:rPr>
                        <a:t>+0.07</a:t>
                      </a:r>
                    </a:p>
                  </a:txBody>
                  <a:tcPr marL="95250" marR="6350" marT="635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US" sz="1200" b="0" i="0" u="none" strike="noStrike" dirty="0">
                          <a:solidFill>
                            <a:srgbClr val="000000"/>
                          </a:solidFill>
                          <a:effectLst/>
                          <a:latin typeface="Arial" panose="020B0604020202020204" pitchFamily="34" charset="0"/>
                        </a:rPr>
                        <a:t>3.34</a:t>
                      </a:r>
                    </a:p>
                  </a:txBody>
                  <a:tcPr marL="6350" marR="6350" marT="6350" marB="0" anchor="ctr">
                    <a:lnL w="3175" cap="flat" cmpd="sng" algn="ctr">
                      <a:noFill/>
                      <a:prstDash val="solid"/>
                      <a:round/>
                      <a:headEnd type="none" w="med" len="med"/>
                      <a:tailEnd type="none" w="med" len="med"/>
                    </a:lnL>
                    <a:lnR w="571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8"/>
                  </a:ext>
                </a:extLst>
              </a:tr>
              <a:tr h="264293">
                <a:tc>
                  <a:txBody>
                    <a:bodyPr/>
                    <a:lstStyle/>
                    <a:p>
                      <a:pPr algn="r"/>
                      <a:endParaRPr lang="en-US" sz="11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100" b="1" dirty="0">
                          <a:solidFill>
                            <a:schemeClr val="tx1"/>
                          </a:solidFill>
                          <a:latin typeface="+mn-lt"/>
                          <a:cs typeface="Arial"/>
                        </a:rPr>
                        <a:t>Q03 </a:t>
                      </a:r>
                      <a:r>
                        <a:rPr lang="en-US" sz="1100" dirty="0">
                          <a:solidFill>
                            <a:schemeClr val="tx1"/>
                          </a:solidFill>
                          <a:latin typeface="+mn-lt"/>
                          <a:cs typeface="Arial"/>
                        </a:rPr>
                        <a:t>Do Best</a:t>
                      </a:r>
                    </a:p>
                  </a:txBody>
                  <a:tcPr marL="0" marR="0" marT="0" marB="0" anchor="ctr">
                    <a:lnL w="12700"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endParaRPr lang="en-US" sz="1200" b="0" dirty="0">
                        <a:solidFill>
                          <a:schemeClr val="tx1"/>
                        </a:solidFill>
                        <a:latin typeface="+mn-lt"/>
                      </a:endParaRPr>
                    </a:p>
                  </a:txBody>
                  <a:tcPr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en-US" sz="1200" b="0" i="0" u="none" strike="noStrike">
                          <a:solidFill>
                            <a:srgbClr val="000000"/>
                          </a:solidFill>
                          <a:effectLst/>
                          <a:latin typeface="Arial" panose="020B0604020202020204" pitchFamily="34" charset="0"/>
                        </a:rPr>
                        <a:t>19</a:t>
                      </a:r>
                      <a:r>
                        <a:rPr lang="en-US" sz="1200" b="0" i="0" u="none" strike="noStrike" baseline="30000">
                          <a:solidFill>
                            <a:srgbClr val="000000"/>
                          </a:solidFill>
                          <a:effectLst/>
                          <a:latin typeface="Arial" panose="020B0604020202020204" pitchFamily="34" charset="0"/>
                        </a:rPr>
                        <a:t>th</a:t>
                      </a:r>
                      <a:r>
                        <a:rPr lang="en-US" sz="1200" b="0" i="0" u="none" strike="noStrike">
                          <a:solidFill>
                            <a:srgbClr val="000000"/>
                          </a:solidFill>
                          <a:effectLst/>
                          <a:latin typeface="Arial" panose="020B0604020202020204" pitchFamily="34" charset="0"/>
                        </a:rPr>
                        <a:t> </a:t>
                      </a:r>
                    </a:p>
                  </a:txBody>
                  <a:tcPr marL="6350" marR="6350" marT="635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US" sz="1200" b="0" i="0" u="none" strike="noStrike">
                          <a:solidFill>
                            <a:srgbClr val="000000"/>
                          </a:solidFill>
                          <a:effectLst/>
                          <a:latin typeface="Arial" panose="020B0604020202020204" pitchFamily="34" charset="0"/>
                        </a:rPr>
                        <a:t>3.85</a:t>
                      </a:r>
                    </a:p>
                  </a:txBody>
                  <a:tcPr marL="6350" marR="6350" marT="635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US" sz="1200" b="0" i="0" u="none" strike="noStrike" dirty="0">
                          <a:solidFill>
                            <a:srgbClr val="000000"/>
                          </a:solidFill>
                          <a:effectLst/>
                          <a:latin typeface="Arial" panose="020B0604020202020204" pitchFamily="34" charset="0"/>
                        </a:rPr>
                        <a:t>-0.04</a:t>
                      </a:r>
                    </a:p>
                  </a:txBody>
                  <a:tcPr marL="95250" marR="6350" marT="635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US" sz="1200" b="0" i="0" u="none" strike="noStrike">
                          <a:solidFill>
                            <a:srgbClr val="000000"/>
                          </a:solidFill>
                          <a:effectLst/>
                          <a:latin typeface="Arial" panose="020B0604020202020204" pitchFamily="34" charset="0"/>
                        </a:rPr>
                        <a:t>3.89</a:t>
                      </a:r>
                    </a:p>
                  </a:txBody>
                  <a:tcPr marL="6350" marR="6350" marT="6350" marB="0" anchor="ctr">
                    <a:lnL w="3175" cap="flat" cmpd="sng" algn="ctr">
                      <a:noFill/>
                      <a:prstDash val="solid"/>
                      <a:round/>
                      <a:headEnd type="none" w="med" len="med"/>
                      <a:tailEnd type="none" w="med" len="med"/>
                    </a:lnL>
                    <a:lnR w="571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9"/>
                  </a:ext>
                </a:extLst>
              </a:tr>
              <a:tr h="264293">
                <a:tc>
                  <a:txBody>
                    <a:bodyPr/>
                    <a:lstStyle/>
                    <a:p>
                      <a:pPr marL="0" algn="l" defTabSz="914400" rtl="0" eaLnBrk="1" latinLnBrk="0" hangingPunct="1"/>
                      <a:endParaRPr lang="en-US" sz="1100" b="0" i="0" dirty="0">
                        <a:solidFill>
                          <a:schemeClr val="tx1"/>
                        </a:solidFill>
                        <a:latin typeface="+mn-lt"/>
                      </a:endParaRPr>
                    </a:p>
                  </a:txBody>
                  <a:tcPr marR="0" marT="0" marB="0" anchor="ctr">
                    <a:lnL w="57150"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100" b="1" dirty="0">
                          <a:solidFill>
                            <a:schemeClr val="tx1"/>
                          </a:solidFill>
                          <a:latin typeface="+mn-lt"/>
                          <a:cs typeface="Arial"/>
                        </a:rPr>
                        <a:t>Q06 </a:t>
                      </a:r>
                      <a:r>
                        <a:rPr lang="en-US" sz="1100" b="0" dirty="0">
                          <a:solidFill>
                            <a:schemeClr val="tx1"/>
                          </a:solidFill>
                          <a:latin typeface="+mn-lt"/>
                          <a:cs typeface="Arial"/>
                        </a:rPr>
                        <a:t>Development</a:t>
                      </a:r>
                    </a:p>
                  </a:txBody>
                  <a:tcPr marL="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endParaRPr lang="en-US" sz="1200" b="0" dirty="0">
                        <a:solidFill>
                          <a:schemeClr val="tx1"/>
                        </a:solidFill>
                        <a:latin typeface="+mn-lt"/>
                      </a:endParaRPr>
                    </a:p>
                  </a:txBody>
                  <a:tcPr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en-US" sz="1200" b="0" i="0" u="none" strike="noStrike">
                          <a:solidFill>
                            <a:srgbClr val="000000"/>
                          </a:solidFill>
                          <a:effectLst/>
                          <a:latin typeface="Arial" panose="020B0604020202020204" pitchFamily="34" charset="0"/>
                        </a:rPr>
                        <a:t>19</a:t>
                      </a:r>
                      <a:r>
                        <a:rPr lang="en-US" sz="1200" b="0" i="0" u="none" strike="noStrike" baseline="30000">
                          <a:solidFill>
                            <a:srgbClr val="000000"/>
                          </a:solidFill>
                          <a:effectLst/>
                          <a:latin typeface="Arial" panose="020B0604020202020204" pitchFamily="34" charset="0"/>
                        </a:rPr>
                        <a:t>th</a:t>
                      </a:r>
                      <a:r>
                        <a:rPr lang="en-US" sz="1200" b="0" i="0" u="none" strike="noStrike">
                          <a:solidFill>
                            <a:srgbClr val="000000"/>
                          </a:solidFill>
                          <a:effectLst/>
                          <a:latin typeface="Arial" panose="020B0604020202020204" pitchFamily="34" charset="0"/>
                        </a:rPr>
                        <a:t> </a:t>
                      </a:r>
                    </a:p>
                  </a:txBody>
                  <a:tcPr marL="6350" marR="6350" marT="635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US" sz="1200" b="0" i="0" u="none" strike="noStrike" dirty="0">
                          <a:solidFill>
                            <a:srgbClr val="000000"/>
                          </a:solidFill>
                          <a:effectLst/>
                          <a:latin typeface="Arial" panose="020B0604020202020204" pitchFamily="34" charset="0"/>
                        </a:rPr>
                        <a:t>3.80</a:t>
                      </a:r>
                    </a:p>
                  </a:txBody>
                  <a:tcPr marL="6350" marR="6350" marT="635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US" sz="1200" b="0" i="0" u="none" strike="noStrike" dirty="0">
                          <a:solidFill>
                            <a:srgbClr val="000000"/>
                          </a:solidFill>
                          <a:effectLst/>
                          <a:latin typeface="Arial" panose="020B0604020202020204" pitchFamily="34" charset="0"/>
                        </a:rPr>
                        <a:t>+0.05</a:t>
                      </a:r>
                    </a:p>
                  </a:txBody>
                  <a:tcPr marL="95250" marR="6350" marT="635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US" sz="1200" b="0" i="0" u="none" strike="noStrike" dirty="0">
                          <a:solidFill>
                            <a:srgbClr val="000000"/>
                          </a:solidFill>
                          <a:effectLst/>
                          <a:latin typeface="Arial" panose="020B0604020202020204" pitchFamily="34" charset="0"/>
                        </a:rPr>
                        <a:t>3.75</a:t>
                      </a:r>
                    </a:p>
                  </a:txBody>
                  <a:tcPr marL="6350" marR="6350" marT="6350" marB="0" anchor="ctr">
                    <a:lnL w="3175" cap="flat" cmpd="sng" algn="ctr">
                      <a:noFill/>
                      <a:prstDash val="solid"/>
                      <a:round/>
                      <a:headEnd type="none" w="med" len="med"/>
                      <a:tailEnd type="none" w="med" len="med"/>
                    </a:lnL>
                    <a:lnR w="571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0"/>
                  </a:ext>
                </a:extLst>
              </a:tr>
              <a:tr h="264293">
                <a:tc>
                  <a:txBody>
                    <a:bodyPr/>
                    <a:lstStyle/>
                    <a:p>
                      <a:pPr algn="r"/>
                      <a:endParaRPr lang="en-US" sz="11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100" b="1" dirty="0">
                          <a:solidFill>
                            <a:schemeClr val="tx1"/>
                          </a:solidFill>
                          <a:latin typeface="+mn-lt"/>
                          <a:cs typeface="Arial"/>
                        </a:rPr>
                        <a:t>Q12 </a:t>
                      </a:r>
                      <a:r>
                        <a:rPr lang="en-US" sz="1100" dirty="0">
                          <a:solidFill>
                            <a:schemeClr val="tx1"/>
                          </a:solidFill>
                          <a:latin typeface="+mn-lt"/>
                          <a:cs typeface="Arial"/>
                        </a:rPr>
                        <a:t>Learn &amp; Grow</a:t>
                      </a:r>
                    </a:p>
                  </a:txBody>
                  <a:tcPr marL="0" marR="0" marT="0" marB="0" anchor="ctr">
                    <a:lnL w="12700"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endParaRPr lang="en-US" sz="1200" b="0" dirty="0">
                        <a:solidFill>
                          <a:schemeClr val="tx1"/>
                        </a:solidFill>
                        <a:latin typeface="+mn-lt"/>
                      </a:endParaRPr>
                    </a:p>
                  </a:txBody>
                  <a:tcPr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en-US" sz="1200" b="0" i="0" u="none" strike="noStrike">
                          <a:solidFill>
                            <a:srgbClr val="000000"/>
                          </a:solidFill>
                          <a:effectLst/>
                          <a:latin typeface="Arial" panose="020B0604020202020204" pitchFamily="34" charset="0"/>
                        </a:rPr>
                        <a:t>19</a:t>
                      </a:r>
                      <a:r>
                        <a:rPr lang="en-US" sz="1200" b="0" i="0" u="none" strike="noStrike" baseline="30000">
                          <a:solidFill>
                            <a:srgbClr val="000000"/>
                          </a:solidFill>
                          <a:effectLst/>
                          <a:latin typeface="Arial" panose="020B0604020202020204" pitchFamily="34" charset="0"/>
                        </a:rPr>
                        <a:t>th</a:t>
                      </a:r>
                      <a:r>
                        <a:rPr lang="en-US" sz="1200" b="0" i="0" u="none" strike="noStrike">
                          <a:solidFill>
                            <a:srgbClr val="000000"/>
                          </a:solidFill>
                          <a:effectLst/>
                          <a:latin typeface="Arial" panose="020B0604020202020204" pitchFamily="34" charset="0"/>
                        </a:rPr>
                        <a:t> </a:t>
                      </a:r>
                    </a:p>
                  </a:txBody>
                  <a:tcPr marL="6350" marR="6350" marT="635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US" sz="1200" b="0" i="0" u="none" strike="noStrike">
                          <a:solidFill>
                            <a:srgbClr val="000000"/>
                          </a:solidFill>
                          <a:effectLst/>
                          <a:latin typeface="Arial" panose="020B0604020202020204" pitchFamily="34" charset="0"/>
                        </a:rPr>
                        <a:t>3.85</a:t>
                      </a:r>
                    </a:p>
                  </a:txBody>
                  <a:tcPr marL="6350" marR="6350" marT="635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US" sz="1200" b="0" i="0" u="none" strike="noStrike" dirty="0">
                          <a:solidFill>
                            <a:srgbClr val="000000"/>
                          </a:solidFill>
                          <a:effectLst/>
                          <a:latin typeface="Arial" panose="020B0604020202020204" pitchFamily="34" charset="0"/>
                        </a:rPr>
                        <a:t>+0.02</a:t>
                      </a:r>
                    </a:p>
                  </a:txBody>
                  <a:tcPr marL="95250" marR="6350" marT="635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US" sz="1200" b="0" i="0" u="none" strike="noStrike">
                          <a:solidFill>
                            <a:srgbClr val="000000"/>
                          </a:solidFill>
                          <a:effectLst/>
                          <a:latin typeface="Arial" panose="020B0604020202020204" pitchFamily="34" charset="0"/>
                        </a:rPr>
                        <a:t>3.83</a:t>
                      </a:r>
                    </a:p>
                  </a:txBody>
                  <a:tcPr marL="6350" marR="6350" marT="6350" marB="0" anchor="ctr">
                    <a:lnL w="3175" cap="flat" cmpd="sng" algn="ctr">
                      <a:noFill/>
                      <a:prstDash val="solid"/>
                      <a:round/>
                      <a:headEnd type="none" w="med" len="med"/>
                      <a:tailEnd type="none" w="med" len="med"/>
                    </a:lnL>
                    <a:lnR w="571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1"/>
                  </a:ext>
                </a:extLst>
              </a:tr>
              <a:tr h="264293">
                <a:tc>
                  <a:txBody>
                    <a:bodyPr/>
                    <a:lstStyle/>
                    <a:p>
                      <a:pPr algn="r"/>
                      <a:endParaRPr lang="en-US" sz="11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100" b="1" dirty="0">
                          <a:solidFill>
                            <a:schemeClr val="tx1"/>
                          </a:solidFill>
                          <a:latin typeface="+mn-lt"/>
                          <a:cs typeface="Arial"/>
                        </a:rPr>
                        <a:t>Q04 </a:t>
                      </a:r>
                      <a:r>
                        <a:rPr lang="en-US" sz="1100" dirty="0">
                          <a:solidFill>
                            <a:schemeClr val="tx1"/>
                          </a:solidFill>
                          <a:latin typeface="+mn-lt"/>
                          <a:cs typeface="Arial"/>
                        </a:rPr>
                        <a:t>Recognition</a:t>
                      </a:r>
                    </a:p>
                  </a:txBody>
                  <a:tcPr marL="0" marR="0" marT="0" marB="0" anchor="ctr">
                    <a:lnL w="12700"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endParaRPr lang="en-US" sz="1200" b="0" dirty="0">
                        <a:solidFill>
                          <a:schemeClr val="tx1"/>
                        </a:solidFill>
                        <a:latin typeface="+mn-lt"/>
                      </a:endParaRPr>
                    </a:p>
                  </a:txBody>
                  <a:tcPr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en-US" sz="1200" b="0" i="0" u="none" strike="noStrike">
                          <a:solidFill>
                            <a:srgbClr val="000000"/>
                          </a:solidFill>
                          <a:effectLst/>
                          <a:latin typeface="Arial" panose="020B0604020202020204" pitchFamily="34" charset="0"/>
                        </a:rPr>
                        <a:t>16</a:t>
                      </a:r>
                      <a:r>
                        <a:rPr lang="en-US" sz="1200" b="0" i="0" u="none" strike="noStrike" baseline="30000">
                          <a:solidFill>
                            <a:srgbClr val="000000"/>
                          </a:solidFill>
                          <a:effectLst/>
                          <a:latin typeface="Arial" panose="020B0604020202020204" pitchFamily="34" charset="0"/>
                        </a:rPr>
                        <a:t>th</a:t>
                      </a:r>
                      <a:r>
                        <a:rPr lang="en-US" sz="1200" b="0" i="0" u="none" strike="noStrike">
                          <a:solidFill>
                            <a:srgbClr val="000000"/>
                          </a:solidFill>
                          <a:effectLst/>
                          <a:latin typeface="Arial" panose="020B0604020202020204" pitchFamily="34" charset="0"/>
                        </a:rPr>
                        <a:t> </a:t>
                      </a:r>
                    </a:p>
                  </a:txBody>
                  <a:tcPr marL="6350" marR="6350" marT="635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US" sz="1200" b="0" i="0" u="none" strike="noStrike">
                          <a:solidFill>
                            <a:srgbClr val="000000"/>
                          </a:solidFill>
                          <a:effectLst/>
                          <a:latin typeface="Arial" panose="020B0604020202020204" pitchFamily="34" charset="0"/>
                        </a:rPr>
                        <a:t>3.15</a:t>
                      </a:r>
                    </a:p>
                  </a:txBody>
                  <a:tcPr marL="6350" marR="6350" marT="635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US" sz="1200" b="0" i="0" u="none" strike="noStrike" dirty="0">
                          <a:solidFill>
                            <a:srgbClr val="000000"/>
                          </a:solidFill>
                          <a:effectLst/>
                          <a:latin typeface="Arial" panose="020B0604020202020204" pitchFamily="34" charset="0"/>
                        </a:rPr>
                        <a:t>+0.02</a:t>
                      </a:r>
                    </a:p>
                  </a:txBody>
                  <a:tcPr marL="95250" marR="6350" marT="635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US" sz="1200" b="0" i="0" u="none" strike="noStrike" dirty="0">
                          <a:solidFill>
                            <a:srgbClr val="000000"/>
                          </a:solidFill>
                          <a:effectLst/>
                          <a:latin typeface="Arial" panose="020B0604020202020204" pitchFamily="34" charset="0"/>
                        </a:rPr>
                        <a:t>3.13</a:t>
                      </a:r>
                    </a:p>
                  </a:txBody>
                  <a:tcPr marL="6350" marR="6350" marT="6350" marB="0" anchor="ctr">
                    <a:lnL w="3175" cap="flat" cmpd="sng" algn="ctr">
                      <a:noFill/>
                      <a:prstDash val="solid"/>
                      <a:round/>
                      <a:headEnd type="none" w="med" len="med"/>
                      <a:tailEnd type="none" w="med" len="med"/>
                    </a:lnL>
                    <a:lnR w="571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2"/>
                  </a:ext>
                </a:extLst>
              </a:tr>
              <a:tr h="264293">
                <a:tc>
                  <a:txBody>
                    <a:bodyPr/>
                    <a:lstStyle/>
                    <a:p>
                      <a:pPr algn="r"/>
                      <a:endParaRPr lang="en-US" sz="11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100" b="1" dirty="0">
                          <a:solidFill>
                            <a:schemeClr val="tx1"/>
                          </a:solidFill>
                          <a:latin typeface="+mn-lt"/>
                          <a:cs typeface="Arial"/>
                        </a:rPr>
                        <a:t>Q08 </a:t>
                      </a:r>
                      <a:r>
                        <a:rPr lang="en-US" sz="1100" dirty="0">
                          <a:solidFill>
                            <a:schemeClr val="tx1"/>
                          </a:solidFill>
                          <a:latin typeface="+mn-lt"/>
                          <a:cs typeface="Arial"/>
                        </a:rPr>
                        <a:t>Mission</a:t>
                      </a:r>
                    </a:p>
                  </a:txBody>
                  <a:tcPr marL="0" marR="0" marT="0" marB="0" anchor="ctr">
                    <a:lnL w="12700"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endParaRPr lang="en-US" sz="1200" b="0" dirty="0">
                        <a:solidFill>
                          <a:schemeClr val="tx1"/>
                        </a:solidFill>
                        <a:latin typeface="+mn-lt"/>
                      </a:endParaRPr>
                    </a:p>
                  </a:txBody>
                  <a:tcPr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en-US" sz="1200" b="0" i="0" u="none" strike="noStrike">
                          <a:solidFill>
                            <a:srgbClr val="000000"/>
                          </a:solidFill>
                          <a:effectLst/>
                          <a:latin typeface="Arial" panose="020B0604020202020204" pitchFamily="34" charset="0"/>
                        </a:rPr>
                        <a:t>15</a:t>
                      </a:r>
                      <a:r>
                        <a:rPr lang="en-US" sz="1200" b="0" i="0" u="none" strike="noStrike" baseline="30000">
                          <a:solidFill>
                            <a:srgbClr val="000000"/>
                          </a:solidFill>
                          <a:effectLst/>
                          <a:latin typeface="Arial" panose="020B0604020202020204" pitchFamily="34" charset="0"/>
                        </a:rPr>
                        <a:t>th</a:t>
                      </a:r>
                      <a:r>
                        <a:rPr lang="en-US" sz="1200" b="0" i="0" u="none" strike="noStrike">
                          <a:solidFill>
                            <a:srgbClr val="000000"/>
                          </a:solidFill>
                          <a:effectLst/>
                          <a:latin typeface="Arial" panose="020B0604020202020204" pitchFamily="34" charset="0"/>
                        </a:rPr>
                        <a:t> </a:t>
                      </a:r>
                    </a:p>
                  </a:txBody>
                  <a:tcPr marL="6350" marR="6350" marT="635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US" sz="1200" b="0" i="0" u="none" strike="noStrike">
                          <a:solidFill>
                            <a:srgbClr val="000000"/>
                          </a:solidFill>
                          <a:effectLst/>
                          <a:latin typeface="Arial" panose="020B0604020202020204" pitchFamily="34" charset="0"/>
                        </a:rPr>
                        <a:t>3.78</a:t>
                      </a:r>
                    </a:p>
                  </a:txBody>
                  <a:tcPr marL="6350" marR="6350" marT="635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US" sz="1200" b="0" i="0" u="none" strike="noStrike" dirty="0">
                          <a:solidFill>
                            <a:srgbClr val="000000"/>
                          </a:solidFill>
                          <a:effectLst/>
                          <a:latin typeface="Arial" panose="020B0604020202020204" pitchFamily="34" charset="0"/>
                        </a:rPr>
                        <a:t>+0.04</a:t>
                      </a:r>
                    </a:p>
                  </a:txBody>
                  <a:tcPr marL="95250" marR="6350" marT="635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US" sz="1200" b="0" i="0" u="none" strike="noStrike" dirty="0">
                          <a:solidFill>
                            <a:srgbClr val="000000"/>
                          </a:solidFill>
                          <a:effectLst/>
                          <a:latin typeface="Arial" panose="020B0604020202020204" pitchFamily="34" charset="0"/>
                        </a:rPr>
                        <a:t>3.74</a:t>
                      </a:r>
                    </a:p>
                  </a:txBody>
                  <a:tcPr marL="6350" marR="6350" marT="6350" marB="0" anchor="ctr">
                    <a:lnL w="3175" cap="flat" cmpd="sng" algn="ctr">
                      <a:noFill/>
                      <a:prstDash val="solid"/>
                      <a:round/>
                      <a:headEnd type="none" w="med" len="med"/>
                      <a:tailEnd type="none" w="med" len="med"/>
                    </a:lnL>
                    <a:lnR w="571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3"/>
                  </a:ext>
                </a:extLst>
              </a:tr>
              <a:tr h="264293">
                <a:tc>
                  <a:txBody>
                    <a:bodyPr/>
                    <a:lstStyle/>
                    <a:p>
                      <a:pPr marL="0" algn="l" defTabSz="914400" rtl="0" eaLnBrk="1" latinLnBrk="0" hangingPunct="1"/>
                      <a:endParaRPr lang="en-US" sz="1100" b="0" i="0" dirty="0">
                        <a:solidFill>
                          <a:schemeClr val="tx1"/>
                        </a:solidFill>
                        <a:latin typeface="+mn-lt"/>
                      </a:endParaRPr>
                    </a:p>
                  </a:txBody>
                  <a:tcPr marR="0" marT="0" marB="0" anchor="ctr">
                    <a:lnL w="57150"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100" b="1" dirty="0">
                          <a:solidFill>
                            <a:schemeClr val="tx1"/>
                          </a:solidFill>
                          <a:latin typeface="+mn-lt"/>
                          <a:cs typeface="Arial"/>
                        </a:rPr>
                        <a:t>Q11 </a:t>
                      </a:r>
                      <a:r>
                        <a:rPr lang="en-US" sz="1100" b="0" dirty="0">
                          <a:solidFill>
                            <a:schemeClr val="tx1"/>
                          </a:solidFill>
                          <a:latin typeface="+mn-lt"/>
                          <a:cs typeface="Arial"/>
                        </a:rPr>
                        <a:t>Progress</a:t>
                      </a:r>
                    </a:p>
                  </a:txBody>
                  <a:tcPr marL="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endParaRPr lang="en-US" sz="1200" b="0" dirty="0">
                        <a:solidFill>
                          <a:schemeClr val="tx1"/>
                        </a:solidFill>
                        <a:latin typeface="+mn-lt"/>
                      </a:endParaRPr>
                    </a:p>
                  </a:txBody>
                  <a:tcPr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dirty="0">
                          <a:solidFill>
                            <a:schemeClr val="tx1"/>
                          </a:solidFill>
                          <a:effectLst/>
                          <a:latin typeface="+mn-lt"/>
                        </a:rPr>
                        <a:t>14</a:t>
                      </a:r>
                      <a:r>
                        <a:rPr lang="en-US" sz="1200" b="0" i="0" u="none" strike="noStrike" baseline="30000" dirty="0">
                          <a:solidFill>
                            <a:schemeClr val="tx1"/>
                          </a:solidFill>
                          <a:effectLst/>
                          <a:latin typeface="+mn-lt"/>
                        </a:rPr>
                        <a:t>th</a:t>
                      </a:r>
                      <a:r>
                        <a:rPr lang="en-US" sz="1200" b="0" i="0" u="none" strike="noStrike" dirty="0">
                          <a:solidFill>
                            <a:schemeClr val="tx1"/>
                          </a:solidFill>
                          <a:effectLst/>
                          <a:latin typeface="+mn-lt"/>
                        </a:rPr>
                        <a:t>  </a:t>
                      </a:r>
                    </a:p>
                  </a:txBody>
                  <a:tcPr marL="0" marR="0" marT="635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sz="1200" b="0" i="0" u="none" strike="noStrike" dirty="0">
                          <a:solidFill>
                            <a:schemeClr val="tx1"/>
                          </a:solidFill>
                          <a:effectLst/>
                          <a:latin typeface="Arial" panose="020B0604020202020204" pitchFamily="34" charset="0"/>
                        </a:rPr>
                        <a:t>3.45</a:t>
                      </a:r>
                    </a:p>
                  </a:txBody>
                  <a:tcPr marL="85725" marR="9525"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r>
                        <a:rPr lang="en-US" sz="1200" b="1" i="0" u="none" strike="noStrike" kern="1200" dirty="0">
                          <a:solidFill>
                            <a:schemeClr val="tx1"/>
                          </a:solidFill>
                          <a:effectLst/>
                          <a:latin typeface="Arial" panose="020B0604020202020204" pitchFamily="34" charset="0"/>
                          <a:ea typeface="+mn-ea"/>
                          <a:cs typeface="+mn-cs"/>
                        </a:rPr>
                        <a:t>+0.13</a:t>
                      </a:r>
                      <a:r>
                        <a:rPr lang="en-US" sz="1200" b="0" i="0" u="none" strike="noStrike" kern="1200" dirty="0">
                          <a:solidFill>
                            <a:schemeClr val="tx1"/>
                          </a:solidFill>
                          <a:effectLst/>
                          <a:latin typeface="Arial" panose="020B0604020202020204" pitchFamily="34" charset="0"/>
                          <a:ea typeface="+mn-ea"/>
                          <a:cs typeface="+mn-cs"/>
                        </a:rPr>
                        <a:t>▲</a:t>
                      </a:r>
                    </a:p>
                  </a:txBody>
                  <a:tcPr marL="18288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sz="1200" b="0" i="0" u="none" strike="noStrike" dirty="0">
                          <a:solidFill>
                            <a:schemeClr val="tx1"/>
                          </a:solidFill>
                          <a:effectLst/>
                          <a:latin typeface="Arial" panose="020B0604020202020204" pitchFamily="34" charset="0"/>
                        </a:rPr>
                        <a:t>3.32</a:t>
                      </a:r>
                    </a:p>
                  </a:txBody>
                  <a:tcPr marL="85725" marR="9525" marT="0" marB="0" anchor="ctr">
                    <a:lnL w="3175" cap="flat" cmpd="sng" algn="ctr">
                      <a:noFill/>
                      <a:prstDash val="solid"/>
                      <a:round/>
                      <a:headEnd type="none" w="med" len="med"/>
                      <a:tailEnd type="none" w="med" len="med"/>
                    </a:lnL>
                    <a:lnR w="571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4"/>
                  </a:ext>
                </a:extLst>
              </a:tr>
              <a:tr h="264293">
                <a:tc>
                  <a:txBody>
                    <a:bodyPr/>
                    <a:lstStyle/>
                    <a:p>
                      <a:pPr algn="r"/>
                      <a:endParaRPr lang="en-US" sz="11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100" b="1" dirty="0">
                          <a:solidFill>
                            <a:schemeClr val="tx1"/>
                          </a:solidFill>
                          <a:latin typeface="+mn-lt"/>
                          <a:cs typeface="Arial"/>
                        </a:rPr>
                        <a:t>Q00 </a:t>
                      </a:r>
                      <a:r>
                        <a:rPr lang="en-US" sz="1100" b="0" dirty="0">
                          <a:solidFill>
                            <a:schemeClr val="tx1"/>
                          </a:solidFill>
                          <a:latin typeface="+mn-lt"/>
                          <a:cs typeface="Arial"/>
                        </a:rPr>
                        <a:t>Overall Satisfaction</a:t>
                      </a:r>
                    </a:p>
                  </a:txBody>
                  <a:tcPr marL="0" marR="0" marT="0" marB="0" anchor="ctr">
                    <a:lnL w="12700"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endParaRPr lang="en-US" sz="1200" b="0" dirty="0">
                        <a:solidFill>
                          <a:schemeClr val="tx1"/>
                        </a:solidFill>
                        <a:latin typeface="+mn-lt"/>
                      </a:endParaRPr>
                    </a:p>
                  </a:txBody>
                  <a:tcPr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dirty="0">
                          <a:solidFill>
                            <a:schemeClr val="tx1"/>
                          </a:solidFill>
                          <a:effectLst/>
                          <a:latin typeface="+mn-lt"/>
                        </a:rPr>
                        <a:t>9</a:t>
                      </a:r>
                      <a:r>
                        <a:rPr lang="en-US" sz="1200" b="0" i="0" u="none" strike="noStrike" baseline="30000" dirty="0">
                          <a:solidFill>
                            <a:schemeClr val="tx1"/>
                          </a:solidFill>
                          <a:effectLst/>
                          <a:latin typeface="+mn-lt"/>
                        </a:rPr>
                        <a:t>th</a:t>
                      </a:r>
                      <a:r>
                        <a:rPr lang="en-US" sz="1200" b="0" i="0" u="none" strike="noStrike" dirty="0">
                          <a:solidFill>
                            <a:schemeClr val="tx1"/>
                          </a:solidFill>
                          <a:effectLst/>
                          <a:latin typeface="+mn-lt"/>
                        </a:rPr>
                        <a:t>  </a:t>
                      </a:r>
                    </a:p>
                  </a:txBody>
                  <a:tcPr marL="0" marR="0" marT="635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sz="1200" b="0" i="0" u="none" strike="noStrike" dirty="0">
                          <a:solidFill>
                            <a:schemeClr val="tx1"/>
                          </a:solidFill>
                          <a:effectLst/>
                          <a:latin typeface="Arial" panose="020B0604020202020204" pitchFamily="34" charset="0"/>
                        </a:rPr>
                        <a:t>3.47</a:t>
                      </a:r>
                    </a:p>
                  </a:txBody>
                  <a:tcPr marL="85725" marR="9525"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sz="1200" b="0" i="0" u="none" strike="noStrike" dirty="0">
                          <a:solidFill>
                            <a:schemeClr val="tx1"/>
                          </a:solidFill>
                          <a:effectLst/>
                          <a:latin typeface="Arial" panose="020B0604020202020204" pitchFamily="34" charset="0"/>
                        </a:rPr>
                        <a:t>-0.01</a:t>
                      </a:r>
                    </a:p>
                  </a:txBody>
                  <a:tcPr marL="18288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sz="1200" b="0" i="0" u="none" strike="noStrike" dirty="0">
                          <a:solidFill>
                            <a:schemeClr val="tx1"/>
                          </a:solidFill>
                          <a:effectLst/>
                          <a:latin typeface="Arial" panose="020B0604020202020204" pitchFamily="34" charset="0"/>
                        </a:rPr>
                        <a:t>3.48</a:t>
                      </a:r>
                    </a:p>
                  </a:txBody>
                  <a:tcPr marL="85725" marR="9525" marT="0" marB="0" anchor="ctr">
                    <a:lnL w="3175" cap="flat" cmpd="sng" algn="ctr">
                      <a:noFill/>
                      <a:prstDash val="solid"/>
                      <a:round/>
                      <a:headEnd type="none" w="med" len="med"/>
                      <a:tailEnd type="none" w="med" len="med"/>
                    </a:lnL>
                    <a:lnR w="571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5"/>
                  </a:ext>
                </a:extLst>
              </a:tr>
            </a:tbl>
          </a:graphicData>
        </a:graphic>
      </p:graphicFrame>
      <p:graphicFrame>
        <p:nvGraphicFramePr>
          <p:cNvPr id="4" name="Chart 3">
            <a:extLst>
              <a:ext uri="{FF2B5EF4-FFF2-40B4-BE49-F238E27FC236}">
                <a16:creationId xmlns:a16="http://schemas.microsoft.com/office/drawing/2014/main" id="{127AAF06-6325-2B63-A08A-329F9BFBBAC1}"/>
              </a:ext>
            </a:extLst>
          </p:cNvPr>
          <p:cNvGraphicFramePr/>
          <p:nvPr/>
        </p:nvGraphicFramePr>
        <p:xfrm>
          <a:off x="3289408" y="1858625"/>
          <a:ext cx="5613184" cy="3897565"/>
        </p:xfrm>
        <a:graphic>
          <a:graphicData uri="http://schemas.openxmlformats.org/drawingml/2006/chart">
            <c:chart xmlns:c="http://schemas.openxmlformats.org/drawingml/2006/chart" xmlns:r="http://schemas.openxmlformats.org/officeDocument/2006/relationships" r:id="rId4"/>
          </a:graphicData>
        </a:graphic>
      </p:graphicFrame>
    </p:spTree>
    <p:custDataLst>
      <p:tags r:id="rId1"/>
    </p:custDataLst>
    <p:extLst>
      <p:ext uri="{BB962C8B-B14F-4D97-AF65-F5344CB8AC3E}">
        <p14:creationId xmlns:p14="http://schemas.microsoft.com/office/powerpoint/2010/main" val="34434714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solidFill>
                  <a:schemeClr val="tx1"/>
                </a:solidFill>
              </a:rPr>
              <a:t>Additional Item Analysis</a:t>
            </a:r>
          </a:p>
        </p:txBody>
      </p:sp>
      <p:sp>
        <p:nvSpPr>
          <p:cNvPr id="3" name="Slide Number Placeholder 2"/>
          <p:cNvSpPr>
            <a:spLocks noGrp="1"/>
          </p:cNvSpPr>
          <p:nvPr>
            <p:ph type="sldNum" sz="quarter" idx="16"/>
          </p:nvPr>
        </p:nvSpPr>
        <p:spPr/>
        <p:txBody>
          <a:bodyPr/>
          <a:lstStyle/>
          <a:p>
            <a:fld id="{3A857C0F-B001-40B5-9A01-32CB6570D7AB}" type="slidenum">
              <a:rPr lang="en-US" smtClean="0"/>
              <a:pPr/>
              <a:t>10</a:t>
            </a:fld>
            <a:endParaRPr lang="en-US" dirty="0"/>
          </a:p>
        </p:txBody>
      </p:sp>
      <p:sp>
        <p:nvSpPr>
          <p:cNvPr id="9" name="Footer Placeholder 5">
            <a:extLst>
              <a:ext uri="{FF2B5EF4-FFF2-40B4-BE49-F238E27FC236}">
                <a16:creationId xmlns:a16="http://schemas.microsoft.com/office/drawing/2014/main" id="{1C286C3D-B6AA-7037-EF14-6181B0064229}"/>
              </a:ext>
            </a:extLst>
          </p:cNvPr>
          <p:cNvSpPr txBox="1">
            <a:spLocks/>
          </p:cNvSpPr>
          <p:nvPr/>
        </p:nvSpPr>
        <p:spPr>
          <a:xfrm>
            <a:off x="191333" y="5896011"/>
            <a:ext cx="11687557" cy="329184"/>
          </a:xfrm>
          <a:prstGeom prst="rect">
            <a:avLst/>
          </a:prstGeom>
        </p:spPr>
        <p:txBody>
          <a:bodyPr vert="horz" lIns="91440" tIns="0" rIns="91440" bIns="0" rtlCol="0" anchor="b" anchorCtr="0"/>
          <a:lstStyle>
            <a:defPPr>
              <a:defRPr lang="en-US"/>
            </a:defPPr>
            <a:lvl1pPr algn="l" rtl="0" fontAlgn="base">
              <a:lnSpc>
                <a:spcPct val="90000"/>
              </a:lnSpc>
              <a:spcBef>
                <a:spcPct val="0"/>
              </a:spcBef>
              <a:spcAft>
                <a:spcPct val="0"/>
              </a:spcAft>
              <a:defRPr sz="800" kern="1200">
                <a:solidFill>
                  <a:schemeClr val="tx2"/>
                </a:solidFill>
                <a:latin typeface="+mn-lt"/>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r>
              <a:rPr lang="en-US" dirty="0">
                <a:solidFill>
                  <a:schemeClr val="accent2"/>
                </a:solidFill>
              </a:rPr>
              <a:t>Note: Due to rounding, some totals may sum to 100%, +/- 1; Percentiles based on Gallup’s 2022 Additional Items Organization Level Database</a:t>
            </a:r>
          </a:p>
        </p:txBody>
      </p:sp>
      <p:graphicFrame>
        <p:nvGraphicFramePr>
          <p:cNvPr id="7" name="Content Placeholder 2">
            <a:extLst>
              <a:ext uri="{FF2B5EF4-FFF2-40B4-BE49-F238E27FC236}">
                <a16:creationId xmlns:a16="http://schemas.microsoft.com/office/drawing/2014/main" id="{F5BFAE8A-568A-9AC5-5FE4-F76BBBB3F283}"/>
              </a:ext>
            </a:extLst>
          </p:cNvPr>
          <p:cNvGraphicFramePr>
            <a:graphicFrameLocks noGrp="1"/>
          </p:cNvGraphicFramePr>
          <p:nvPr>
            <p:ph sz="quarter" idx="13"/>
            <p:extLst>
              <p:ext uri="{D42A27DB-BD31-4B8C-83A1-F6EECF244321}">
                <p14:modId xmlns:p14="http://schemas.microsoft.com/office/powerpoint/2010/main" val="977185188"/>
              </p:ext>
            </p:extLst>
          </p:nvPr>
        </p:nvGraphicFramePr>
        <p:xfrm>
          <a:off x="274319" y="1470648"/>
          <a:ext cx="11542227" cy="2023650"/>
        </p:xfrm>
        <a:graphic>
          <a:graphicData uri="http://schemas.openxmlformats.org/drawingml/2006/table">
            <a:tbl>
              <a:tblPr firstRow="1" bandRow="1">
                <a:effectLst/>
                <a:tableStyleId>{5C22544A-7EE6-4342-B048-85BDC9FD1C3A}</a:tableStyleId>
              </a:tblPr>
              <a:tblGrid>
                <a:gridCol w="2911931">
                  <a:extLst>
                    <a:ext uri="{9D8B030D-6E8A-4147-A177-3AD203B41FA5}">
                      <a16:colId xmlns:a16="http://schemas.microsoft.com/office/drawing/2014/main" val="20000"/>
                    </a:ext>
                  </a:extLst>
                </a:gridCol>
                <a:gridCol w="5655980">
                  <a:extLst>
                    <a:ext uri="{9D8B030D-6E8A-4147-A177-3AD203B41FA5}">
                      <a16:colId xmlns:a16="http://schemas.microsoft.com/office/drawing/2014/main" val="20002"/>
                    </a:ext>
                  </a:extLst>
                </a:gridCol>
                <a:gridCol w="743579">
                  <a:extLst>
                    <a:ext uri="{9D8B030D-6E8A-4147-A177-3AD203B41FA5}">
                      <a16:colId xmlns:a16="http://schemas.microsoft.com/office/drawing/2014/main" val="20003"/>
                    </a:ext>
                  </a:extLst>
                </a:gridCol>
                <a:gridCol w="743579">
                  <a:extLst>
                    <a:ext uri="{9D8B030D-6E8A-4147-A177-3AD203B41FA5}">
                      <a16:colId xmlns:a16="http://schemas.microsoft.com/office/drawing/2014/main" val="20004"/>
                    </a:ext>
                  </a:extLst>
                </a:gridCol>
                <a:gridCol w="743579">
                  <a:extLst>
                    <a:ext uri="{9D8B030D-6E8A-4147-A177-3AD203B41FA5}">
                      <a16:colId xmlns:a16="http://schemas.microsoft.com/office/drawing/2014/main" val="20005"/>
                    </a:ext>
                  </a:extLst>
                </a:gridCol>
                <a:gridCol w="743579">
                  <a:extLst>
                    <a:ext uri="{9D8B030D-6E8A-4147-A177-3AD203B41FA5}">
                      <a16:colId xmlns:a16="http://schemas.microsoft.com/office/drawing/2014/main" val="20006"/>
                    </a:ext>
                  </a:extLst>
                </a:gridCol>
              </a:tblGrid>
              <a:tr h="404730">
                <a:tc>
                  <a:txBody>
                    <a:bodyPr/>
                    <a:lstStyle/>
                    <a:p>
                      <a:pPr algn="l"/>
                      <a:endParaRPr lang="en-US" sz="1200" b="1" dirty="0">
                        <a:solidFill>
                          <a:schemeClr val="tx1"/>
                        </a:solidFill>
                        <a:latin typeface="+mn-lt"/>
                      </a:endParaRPr>
                    </a:p>
                  </a:txBody>
                  <a:tcPr marT="0" marB="0" anchor="ctr">
                    <a:lnL w="57150" cap="flat" cmpd="sng" algn="ctr">
                      <a:noFill/>
                      <a:prstDash val="solid"/>
                      <a:round/>
                      <a:headEnd type="none" w="med" len="med"/>
                      <a:tailEnd type="none" w="med" len="med"/>
                    </a:lnL>
                    <a:lnR w="3175" cap="flat" cmpd="sng" algn="ctr">
                      <a:noFill/>
                      <a:prstDash val="solid"/>
                      <a:round/>
                      <a:headEnd type="none" w="med" len="med"/>
                      <a:tailEnd type="none" w="med" len="med"/>
                    </a:lnR>
                    <a:lnT w="57150"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bg1"/>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ln w="6350">
                            <a:solidFill>
                              <a:schemeClr val="bg1"/>
                            </a:solidFill>
                          </a:ln>
                          <a:solidFill>
                            <a:srgbClr val="D5E666"/>
                          </a:solidFill>
                          <a:latin typeface="+mn-lt"/>
                          <a:sym typeface="Wingdings" panose="05000000000000000000" pitchFamily="2" charset="2"/>
                        </a:rPr>
                        <a:t></a:t>
                      </a:r>
                      <a:r>
                        <a:rPr lang="en-US" sz="1100" b="0" dirty="0">
                          <a:ln w="6350">
                            <a:solidFill>
                              <a:schemeClr val="bg1"/>
                            </a:solidFill>
                          </a:ln>
                          <a:solidFill>
                            <a:schemeClr val="accent4"/>
                          </a:solidFill>
                          <a:latin typeface="+mn-lt"/>
                          <a:sym typeface="Wingdings" panose="05000000000000000000" pitchFamily="2" charset="2"/>
                        </a:rPr>
                        <a:t> </a:t>
                      </a:r>
                      <a:r>
                        <a:rPr lang="en-US" sz="1100" b="0" dirty="0">
                          <a:solidFill>
                            <a:schemeClr val="tx1"/>
                          </a:solidFill>
                          <a:latin typeface="+mn-lt"/>
                          <a:sym typeface="Wingdings" panose="05000000000000000000" pitchFamily="2" charset="2"/>
                        </a:rPr>
                        <a:t>1 (Strongly</a:t>
                      </a:r>
                      <a:r>
                        <a:rPr lang="en-US" sz="1100" b="0" baseline="0" dirty="0">
                          <a:solidFill>
                            <a:schemeClr val="tx1"/>
                          </a:solidFill>
                          <a:latin typeface="+mn-lt"/>
                          <a:sym typeface="Wingdings" panose="05000000000000000000" pitchFamily="2" charset="2"/>
                        </a:rPr>
                        <a:t> Disagree)           </a:t>
                      </a:r>
                      <a:r>
                        <a:rPr kumimoji="0" lang="en-US" sz="1100" b="0" i="0" u="none" strike="noStrike" kern="1200" cap="none" spc="0" normalizeH="0" baseline="0" noProof="0" dirty="0">
                          <a:ln w="6350">
                            <a:solidFill>
                              <a:schemeClr val="bg1"/>
                            </a:solidFill>
                          </a:ln>
                          <a:solidFill>
                            <a:srgbClr val="86C300"/>
                          </a:solidFill>
                          <a:effectLst/>
                          <a:uLnTx/>
                          <a:uFillTx/>
                          <a:latin typeface="+mn-lt"/>
                          <a:ea typeface="+mn-ea"/>
                          <a:cs typeface="+mn-cs"/>
                          <a:sym typeface="Wingdings" panose="05000000000000000000" pitchFamily="2" charset="2"/>
                        </a:rPr>
                        <a:t></a:t>
                      </a:r>
                      <a:r>
                        <a:rPr kumimoji="0" lang="en-US" sz="1100" b="0" i="0" u="none" strike="noStrike" kern="1200" cap="none" spc="0" normalizeH="0" baseline="0" noProof="0" dirty="0">
                          <a:ln w="6350">
                            <a:solidFill>
                              <a:schemeClr val="bg1"/>
                            </a:solidFill>
                          </a:ln>
                          <a:solidFill>
                            <a:schemeClr val="accent5"/>
                          </a:solidFill>
                          <a:effectLst/>
                          <a:uLnTx/>
                          <a:uFillTx/>
                          <a:latin typeface="+mn-lt"/>
                          <a:ea typeface="+mn-ea"/>
                          <a:cs typeface="+mn-cs"/>
                          <a:sym typeface="Wingdings" panose="05000000000000000000" pitchFamily="2" charset="2"/>
                        </a:rPr>
                        <a:t> </a:t>
                      </a:r>
                      <a:r>
                        <a:rPr kumimoji="0" lang="en-US" sz="1100" b="0" i="0" u="none" strike="noStrike" kern="1200" cap="none" spc="0" normalizeH="0" baseline="0" noProof="0" dirty="0">
                          <a:ln>
                            <a:noFill/>
                          </a:ln>
                          <a:solidFill>
                            <a:schemeClr val="tx1"/>
                          </a:solidFill>
                          <a:effectLst/>
                          <a:uLnTx/>
                          <a:uFillTx/>
                          <a:latin typeface="+mn-lt"/>
                          <a:ea typeface="+mn-ea"/>
                          <a:cs typeface="+mn-cs"/>
                          <a:sym typeface="Wingdings" panose="05000000000000000000" pitchFamily="2" charset="2"/>
                        </a:rPr>
                        <a:t>2          </a:t>
                      </a:r>
                      <a:r>
                        <a:rPr kumimoji="0" lang="en-US" sz="1100" b="0" i="0" u="none" strike="noStrike" kern="1200" cap="none" spc="0" normalizeH="0" baseline="0" noProof="0" dirty="0">
                          <a:ln>
                            <a:noFill/>
                          </a:ln>
                          <a:solidFill>
                            <a:srgbClr val="FEE488"/>
                          </a:solidFill>
                          <a:effectLst/>
                          <a:uLnTx/>
                          <a:uFillTx/>
                          <a:latin typeface="+mn-lt"/>
                          <a:ea typeface="+mn-ea"/>
                          <a:cs typeface="+mn-cs"/>
                          <a:sym typeface="Wingdings" panose="05000000000000000000" pitchFamily="2" charset="2"/>
                        </a:rPr>
                        <a:t> </a:t>
                      </a:r>
                      <a:r>
                        <a:rPr lang="en-US" sz="1100" b="0" dirty="0">
                          <a:ln w="6350">
                            <a:solidFill>
                              <a:schemeClr val="bg1"/>
                            </a:solidFill>
                          </a:ln>
                          <a:solidFill>
                            <a:srgbClr val="009D4F"/>
                          </a:solidFill>
                          <a:latin typeface="+mn-lt"/>
                          <a:sym typeface="Wingdings" panose="05000000000000000000" pitchFamily="2" charset="2"/>
                        </a:rPr>
                        <a:t></a:t>
                      </a:r>
                      <a:r>
                        <a:rPr lang="en-US" sz="1100" b="0" dirty="0">
                          <a:ln w="6350">
                            <a:solidFill>
                              <a:schemeClr val="bg1"/>
                            </a:solidFill>
                          </a:ln>
                          <a:solidFill>
                            <a:srgbClr val="FEE488"/>
                          </a:solidFill>
                          <a:latin typeface="+mn-lt"/>
                          <a:sym typeface="Wingdings" panose="05000000000000000000" pitchFamily="2" charset="2"/>
                        </a:rPr>
                        <a:t> </a:t>
                      </a:r>
                      <a:r>
                        <a:rPr lang="en-US" sz="1100" b="0" dirty="0">
                          <a:solidFill>
                            <a:schemeClr val="tx1"/>
                          </a:solidFill>
                          <a:latin typeface="+mn-lt"/>
                          <a:sym typeface="Wingdings" panose="05000000000000000000" pitchFamily="2" charset="2"/>
                        </a:rPr>
                        <a:t>3           </a:t>
                      </a:r>
                      <a:r>
                        <a:rPr lang="en-US" sz="1100" b="0" dirty="0">
                          <a:ln w="6350">
                            <a:solidFill>
                              <a:schemeClr val="bg1"/>
                            </a:solidFill>
                          </a:ln>
                          <a:solidFill>
                            <a:srgbClr val="007465"/>
                          </a:solidFill>
                          <a:latin typeface="+mn-lt"/>
                          <a:sym typeface="Wingdings" panose="05000000000000000000" pitchFamily="2" charset="2"/>
                        </a:rPr>
                        <a:t></a:t>
                      </a:r>
                      <a:r>
                        <a:rPr lang="en-US" sz="1100" b="0" dirty="0">
                          <a:ln w="6350">
                            <a:solidFill>
                              <a:schemeClr val="bg1"/>
                            </a:solidFill>
                          </a:ln>
                          <a:solidFill>
                            <a:schemeClr val="accent3"/>
                          </a:solidFill>
                          <a:latin typeface="+mn-lt"/>
                          <a:sym typeface="Wingdings" panose="05000000000000000000" pitchFamily="2" charset="2"/>
                        </a:rPr>
                        <a:t> </a:t>
                      </a:r>
                      <a:r>
                        <a:rPr lang="en-US" sz="1100" b="0" dirty="0">
                          <a:solidFill>
                            <a:schemeClr val="tx1"/>
                          </a:solidFill>
                          <a:latin typeface="+mn-lt"/>
                          <a:sym typeface="Wingdings" panose="05000000000000000000" pitchFamily="2" charset="2"/>
                        </a:rPr>
                        <a:t>4          </a:t>
                      </a:r>
                      <a:r>
                        <a:rPr lang="en-US" sz="1100" b="0" baseline="0" dirty="0">
                          <a:solidFill>
                            <a:schemeClr val="tx1"/>
                          </a:solidFill>
                          <a:latin typeface="+mn-lt"/>
                          <a:sym typeface="Wingdings" panose="05000000000000000000" pitchFamily="2" charset="2"/>
                        </a:rPr>
                        <a:t> </a:t>
                      </a:r>
                      <a:r>
                        <a:rPr lang="en-US" sz="1100" b="0" dirty="0">
                          <a:ln w="6350">
                            <a:solidFill>
                              <a:schemeClr val="bg1"/>
                            </a:solidFill>
                          </a:ln>
                          <a:solidFill>
                            <a:srgbClr val="005850"/>
                          </a:solidFill>
                          <a:latin typeface="+mn-lt"/>
                          <a:sym typeface="Wingdings" panose="05000000000000000000" pitchFamily="2" charset="2"/>
                        </a:rPr>
                        <a:t></a:t>
                      </a:r>
                      <a:r>
                        <a:rPr lang="en-US" sz="1100" b="0" dirty="0">
                          <a:ln w="6350">
                            <a:solidFill>
                              <a:schemeClr val="bg1"/>
                            </a:solidFill>
                          </a:ln>
                          <a:solidFill>
                            <a:schemeClr val="accent1"/>
                          </a:solidFill>
                          <a:latin typeface="+mn-lt"/>
                          <a:sym typeface="Wingdings" panose="05000000000000000000" pitchFamily="2" charset="2"/>
                        </a:rPr>
                        <a:t> </a:t>
                      </a:r>
                      <a:r>
                        <a:rPr lang="en-US" sz="1100" b="0" dirty="0">
                          <a:solidFill>
                            <a:schemeClr val="tx1"/>
                          </a:solidFill>
                          <a:latin typeface="+mn-lt"/>
                          <a:sym typeface="Wingdings" panose="05000000000000000000" pitchFamily="2" charset="2"/>
                        </a:rPr>
                        <a:t>5 (Strongly</a:t>
                      </a:r>
                      <a:r>
                        <a:rPr lang="en-US" sz="1100" b="0" baseline="0" dirty="0">
                          <a:solidFill>
                            <a:schemeClr val="tx1"/>
                          </a:solidFill>
                          <a:latin typeface="+mn-lt"/>
                          <a:sym typeface="Wingdings" panose="05000000000000000000" pitchFamily="2" charset="2"/>
                        </a:rPr>
                        <a:t> Agree)</a:t>
                      </a:r>
                      <a:endParaRPr lang="en-US" sz="1100" b="0" dirty="0">
                        <a:solidFill>
                          <a:schemeClr val="tx1"/>
                        </a:solidFill>
                        <a:latin typeface="+mn-lt"/>
                      </a:endParaRPr>
                    </a:p>
                  </a:txBody>
                  <a:tcPr marT="0" marB="9144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57150" cap="flat" cmpd="sng" algn="ctr">
                      <a:noFill/>
                      <a:prstDash val="solid"/>
                      <a:round/>
                      <a:headEnd type="none" w="med" len="med"/>
                      <a:tailEnd type="none" w="med" len="med"/>
                    </a:lnT>
                    <a:lnB w="12700" cap="flat" cmpd="sng" algn="ctr">
                      <a:solidFill>
                        <a:schemeClr val="accent1">
                          <a:lumMod val="10000"/>
                          <a:lumOff val="90000"/>
                        </a:schemeClr>
                      </a:solidFill>
                      <a:prstDash val="solid"/>
                      <a:round/>
                      <a:headEnd type="none" w="med" len="med"/>
                      <a:tailEnd type="none" w="med" len="med"/>
                    </a:lnB>
                    <a:noFill/>
                  </a:tcPr>
                </a:tc>
                <a:tc rowSpan="2">
                  <a:txBody>
                    <a:bodyPr/>
                    <a:lstStyle/>
                    <a:p>
                      <a:pPr algn="ctr"/>
                      <a:r>
                        <a:rPr lang="en-US" sz="900" b="1" spc="100" baseline="0" dirty="0">
                          <a:solidFill>
                            <a:schemeClr val="tx1"/>
                          </a:solidFill>
                          <a:latin typeface="+mn-lt"/>
                        </a:rPr>
                        <a:t>P’TILE</a:t>
                      </a:r>
                    </a:p>
                  </a:txBody>
                  <a:tcPr marL="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57150" cap="flat" cmpd="sng" algn="ctr">
                      <a:noFill/>
                      <a:prstDash val="solid"/>
                      <a:round/>
                      <a:headEnd type="none" w="med" len="med"/>
                      <a:tailEnd type="none" w="med" len="med"/>
                    </a:lnT>
                    <a:lnB w="12700" cap="flat" cmpd="sng" algn="ctr">
                      <a:solidFill>
                        <a:schemeClr val="accent1">
                          <a:lumMod val="10000"/>
                          <a:lumOff val="90000"/>
                        </a:schemeClr>
                      </a:solidFill>
                      <a:prstDash val="solid"/>
                      <a:round/>
                      <a:headEnd type="none" w="med" len="med"/>
                      <a:tailEnd type="none" w="med" len="med"/>
                    </a:lnB>
                    <a:solidFill>
                      <a:schemeClr val="bg1"/>
                    </a:solidFill>
                  </a:tcPr>
                </a:tc>
                <a:tc rowSpan="2">
                  <a:txBody>
                    <a:bodyPr/>
                    <a:lstStyle/>
                    <a:p>
                      <a:pPr algn="ctr"/>
                      <a:r>
                        <a:rPr lang="en-US" sz="900" b="1" spc="100" baseline="0" dirty="0">
                          <a:solidFill>
                            <a:schemeClr val="tx1"/>
                          </a:solidFill>
                          <a:latin typeface="+mn-lt"/>
                        </a:rPr>
                        <a:t>CURRENT MEAN</a:t>
                      </a:r>
                    </a:p>
                  </a:txBody>
                  <a:tcPr marL="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57150" cap="flat" cmpd="sng" algn="ctr">
                      <a:noFill/>
                      <a:prstDash val="solid"/>
                      <a:round/>
                      <a:headEnd type="none" w="med" len="med"/>
                      <a:tailEnd type="none" w="med" len="med"/>
                    </a:lnT>
                    <a:lnB w="12700" cap="flat" cmpd="sng" algn="ctr">
                      <a:solidFill>
                        <a:schemeClr val="accent1">
                          <a:lumMod val="10000"/>
                          <a:lumOff val="90000"/>
                        </a:schemeClr>
                      </a:solidFill>
                      <a:prstDash val="solid"/>
                      <a:round/>
                      <a:headEnd type="none" w="med" len="med"/>
                      <a:tailEnd type="none" w="med" len="med"/>
                    </a:lnB>
                    <a:solidFill>
                      <a:schemeClr val="bg1"/>
                    </a:solidFill>
                  </a:tcPr>
                </a:tc>
                <a:tc rowSpan="2">
                  <a:txBody>
                    <a:bodyPr/>
                    <a:lstStyle/>
                    <a:p>
                      <a:pPr algn="ctr"/>
                      <a:r>
                        <a:rPr lang="en-US" sz="900" b="1" spc="100" baseline="0" dirty="0">
                          <a:solidFill>
                            <a:schemeClr val="tx1"/>
                          </a:solidFill>
                          <a:latin typeface="+mn-lt"/>
                        </a:rPr>
                        <a:t>MEAN</a:t>
                      </a:r>
                    </a:p>
                    <a:p>
                      <a:pPr algn="ctr"/>
                      <a:r>
                        <a:rPr lang="en-US" sz="900" b="1" spc="100" baseline="0" dirty="0">
                          <a:solidFill>
                            <a:schemeClr val="tx1"/>
                          </a:solidFill>
                          <a:latin typeface="+mn-lt"/>
                          <a:sym typeface="Wingdings 3" panose="05040102010807070707" pitchFamily="18" charset="2"/>
                        </a:rPr>
                        <a:t></a:t>
                      </a:r>
                      <a:endParaRPr lang="en-US" sz="900" b="1" spc="100" baseline="0" dirty="0">
                        <a:solidFill>
                          <a:schemeClr val="tx1"/>
                        </a:solidFill>
                        <a:latin typeface="+mn-lt"/>
                      </a:endParaRPr>
                    </a:p>
                  </a:txBody>
                  <a:tcPr marL="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57150" cap="flat" cmpd="sng" algn="ctr">
                      <a:noFill/>
                      <a:prstDash val="solid"/>
                      <a:round/>
                      <a:headEnd type="none" w="med" len="med"/>
                      <a:tailEnd type="none" w="med" len="med"/>
                    </a:lnT>
                    <a:lnB w="12700" cap="flat" cmpd="sng" algn="ctr">
                      <a:solidFill>
                        <a:schemeClr val="accent1">
                          <a:lumMod val="10000"/>
                          <a:lumOff val="90000"/>
                        </a:schemeClr>
                      </a:solidFill>
                      <a:prstDash val="solid"/>
                      <a:round/>
                      <a:headEnd type="none" w="med" len="med"/>
                      <a:tailEnd type="none" w="med" len="med"/>
                    </a:lnB>
                    <a:solidFill>
                      <a:schemeClr val="bg1"/>
                    </a:solidFill>
                  </a:tcPr>
                </a:tc>
                <a:tc rowSpan="2">
                  <a:txBody>
                    <a:bodyPr/>
                    <a:lstStyle/>
                    <a:p>
                      <a:pPr algn="ctr"/>
                      <a:r>
                        <a:rPr lang="en-US" sz="900" b="1" spc="100" baseline="0" dirty="0">
                          <a:solidFill>
                            <a:schemeClr val="tx1"/>
                          </a:solidFill>
                          <a:latin typeface="+mn-lt"/>
                        </a:rPr>
                        <a:t>PAST</a:t>
                      </a:r>
                    </a:p>
                    <a:p>
                      <a:pPr algn="ctr"/>
                      <a:r>
                        <a:rPr lang="en-US" sz="900" b="1" spc="100" baseline="0" dirty="0">
                          <a:solidFill>
                            <a:schemeClr val="tx1"/>
                          </a:solidFill>
                          <a:latin typeface="+mn-lt"/>
                        </a:rPr>
                        <a:t>MEAN</a:t>
                      </a:r>
                    </a:p>
                  </a:txBody>
                  <a:tcPr marL="0" marR="0" marT="0" marB="0" anchor="ctr">
                    <a:lnL w="3175" cap="flat" cmpd="sng" algn="ctr">
                      <a:noFill/>
                      <a:prstDash val="solid"/>
                      <a:round/>
                      <a:headEnd type="none" w="med" len="med"/>
                      <a:tailEnd type="none" w="med" len="med"/>
                    </a:lnL>
                    <a:lnR w="57150" cap="flat" cmpd="sng" algn="ctr">
                      <a:noFill/>
                      <a:prstDash val="solid"/>
                      <a:round/>
                      <a:headEnd type="none" w="med" len="med"/>
                      <a:tailEnd type="none" w="med" len="med"/>
                    </a:lnR>
                    <a:lnT w="57150" cap="flat" cmpd="sng" algn="ctr">
                      <a:noFill/>
                      <a:prstDash val="solid"/>
                      <a:round/>
                      <a:headEnd type="none" w="med" len="med"/>
                      <a:tailEnd type="none" w="med" len="med"/>
                    </a:lnT>
                    <a:lnB w="12700" cap="flat" cmpd="sng" algn="ctr">
                      <a:solidFill>
                        <a:schemeClr val="accent1">
                          <a:lumMod val="10000"/>
                          <a:lumOff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404730">
                <a:tc>
                  <a:txBody>
                    <a:bodyPr/>
                    <a:lstStyle/>
                    <a:p>
                      <a:pPr algn="l"/>
                      <a:endParaRPr lang="en-US" sz="1200" b="1" dirty="0">
                        <a:solidFill>
                          <a:schemeClr val="tx1"/>
                        </a:solidFill>
                        <a:latin typeface="+mn-lt"/>
                      </a:endParaRPr>
                    </a:p>
                  </a:txBody>
                  <a:tcPr marT="0" marB="0" anchor="ctr">
                    <a:lnL w="57150"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solidFill>
                        <a:schemeClr val="accent1">
                          <a:lumMod val="10000"/>
                          <a:lumOff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b="0" dirty="0">
                          <a:ln w="6350">
                            <a:solidFill>
                              <a:schemeClr val="bg1"/>
                            </a:solidFill>
                          </a:ln>
                          <a:solidFill>
                            <a:srgbClr val="E34E54"/>
                          </a:solidFill>
                          <a:latin typeface="+mn-lt"/>
                          <a:sym typeface="Wingdings" panose="05000000000000000000" pitchFamily="2" charset="2"/>
                        </a:rPr>
                        <a:t></a:t>
                      </a:r>
                      <a:r>
                        <a:rPr lang="en-US" sz="1050" b="0" dirty="0">
                          <a:ln w="6350">
                            <a:solidFill>
                              <a:schemeClr val="bg1"/>
                            </a:solidFill>
                          </a:ln>
                          <a:solidFill>
                            <a:schemeClr val="accent4"/>
                          </a:solidFill>
                          <a:latin typeface="+mn-lt"/>
                          <a:sym typeface="Wingdings" panose="05000000000000000000" pitchFamily="2" charset="2"/>
                        </a:rPr>
                        <a:t> </a:t>
                      </a:r>
                      <a:r>
                        <a:rPr lang="en-US" sz="1050" b="0" dirty="0">
                          <a:solidFill>
                            <a:schemeClr val="tx1"/>
                          </a:solidFill>
                          <a:latin typeface="+mn-lt"/>
                          <a:sym typeface="Wingdings" panose="05000000000000000000" pitchFamily="2" charset="2"/>
                        </a:rPr>
                        <a:t>1 (Strongly</a:t>
                      </a:r>
                      <a:r>
                        <a:rPr lang="en-US" sz="1050" b="0" baseline="0" dirty="0">
                          <a:solidFill>
                            <a:schemeClr val="tx1"/>
                          </a:solidFill>
                          <a:latin typeface="+mn-lt"/>
                          <a:sym typeface="Wingdings" panose="05000000000000000000" pitchFamily="2" charset="2"/>
                        </a:rPr>
                        <a:t> Disagree)         </a:t>
                      </a:r>
                      <a:r>
                        <a:rPr kumimoji="0" lang="en-US" sz="1050" b="0" i="0" u="none" strike="noStrike" kern="1200" cap="none" spc="0" normalizeH="0" baseline="0" noProof="0" dirty="0">
                          <a:ln w="6350">
                            <a:solidFill>
                              <a:schemeClr val="bg1"/>
                            </a:solidFill>
                          </a:ln>
                          <a:solidFill>
                            <a:srgbClr val="EA8066"/>
                          </a:solidFill>
                          <a:effectLst/>
                          <a:uLnTx/>
                          <a:uFillTx/>
                          <a:latin typeface="+mn-lt"/>
                          <a:ea typeface="+mn-ea"/>
                          <a:cs typeface="+mn-cs"/>
                          <a:sym typeface="Wingdings" panose="05000000000000000000" pitchFamily="2" charset="2"/>
                        </a:rPr>
                        <a:t></a:t>
                      </a:r>
                      <a:r>
                        <a:rPr kumimoji="0" lang="en-US" sz="1050" b="0" i="0" u="none" strike="noStrike" kern="1200" cap="none" spc="0" normalizeH="0" baseline="0" noProof="0" dirty="0">
                          <a:ln w="6350">
                            <a:solidFill>
                              <a:schemeClr val="bg1"/>
                            </a:solidFill>
                          </a:ln>
                          <a:solidFill>
                            <a:schemeClr val="accent5"/>
                          </a:solidFill>
                          <a:effectLst/>
                          <a:uLnTx/>
                          <a:uFillTx/>
                          <a:latin typeface="+mn-lt"/>
                          <a:ea typeface="+mn-ea"/>
                          <a:cs typeface="+mn-cs"/>
                          <a:sym typeface="Wingdings" panose="05000000000000000000" pitchFamily="2" charset="2"/>
                        </a:rPr>
                        <a:t> </a:t>
                      </a:r>
                      <a:r>
                        <a:rPr kumimoji="0" lang="en-US" sz="1050" b="0" i="0" u="none" strike="noStrike" kern="1200" cap="none" spc="0" normalizeH="0" baseline="0" noProof="0" dirty="0">
                          <a:ln>
                            <a:noFill/>
                          </a:ln>
                          <a:solidFill>
                            <a:schemeClr val="tx1"/>
                          </a:solidFill>
                          <a:effectLst/>
                          <a:uLnTx/>
                          <a:uFillTx/>
                          <a:latin typeface="+mn-lt"/>
                          <a:ea typeface="+mn-ea"/>
                          <a:cs typeface="+mn-cs"/>
                          <a:sym typeface="Wingdings" panose="05000000000000000000" pitchFamily="2" charset="2"/>
                        </a:rPr>
                        <a:t>2        </a:t>
                      </a:r>
                      <a:r>
                        <a:rPr kumimoji="0" lang="en-US" sz="1050" b="0" i="0" u="none" strike="noStrike" kern="1200" cap="none" spc="0" normalizeH="0" baseline="0" noProof="0" dirty="0">
                          <a:ln>
                            <a:noFill/>
                          </a:ln>
                          <a:solidFill>
                            <a:srgbClr val="FEE488"/>
                          </a:solidFill>
                          <a:effectLst/>
                          <a:uLnTx/>
                          <a:uFillTx/>
                          <a:latin typeface="+mn-lt"/>
                          <a:ea typeface="+mn-ea"/>
                          <a:cs typeface="+mn-cs"/>
                          <a:sym typeface="Wingdings" panose="05000000000000000000" pitchFamily="2" charset="2"/>
                        </a:rPr>
                        <a:t> </a:t>
                      </a:r>
                      <a:r>
                        <a:rPr lang="en-US" sz="1050" b="0" dirty="0">
                          <a:ln w="6350">
                            <a:solidFill>
                              <a:schemeClr val="bg1"/>
                            </a:solidFill>
                          </a:ln>
                          <a:solidFill>
                            <a:srgbClr val="FEE488"/>
                          </a:solidFill>
                          <a:latin typeface="+mn-lt"/>
                          <a:sym typeface="Wingdings" panose="05000000000000000000" pitchFamily="2" charset="2"/>
                        </a:rPr>
                        <a:t> </a:t>
                      </a:r>
                      <a:r>
                        <a:rPr lang="en-US" sz="1050" b="0" dirty="0">
                          <a:solidFill>
                            <a:schemeClr val="tx1"/>
                          </a:solidFill>
                          <a:latin typeface="+mn-lt"/>
                          <a:sym typeface="Wingdings" panose="05000000000000000000" pitchFamily="2" charset="2"/>
                        </a:rPr>
                        <a:t>3         </a:t>
                      </a:r>
                      <a:r>
                        <a:rPr lang="en-US" sz="1050" b="0" dirty="0">
                          <a:ln w="6350">
                            <a:solidFill>
                              <a:schemeClr val="bg1"/>
                            </a:solidFill>
                          </a:ln>
                          <a:solidFill>
                            <a:srgbClr val="BDD472"/>
                          </a:solidFill>
                          <a:latin typeface="+mn-lt"/>
                          <a:sym typeface="Wingdings" panose="05000000000000000000" pitchFamily="2" charset="2"/>
                        </a:rPr>
                        <a:t></a:t>
                      </a:r>
                      <a:r>
                        <a:rPr lang="en-US" sz="1050" b="0" dirty="0">
                          <a:ln w="6350">
                            <a:solidFill>
                              <a:schemeClr val="bg1"/>
                            </a:solidFill>
                          </a:ln>
                          <a:solidFill>
                            <a:schemeClr val="accent3"/>
                          </a:solidFill>
                          <a:latin typeface="+mn-lt"/>
                          <a:sym typeface="Wingdings" panose="05000000000000000000" pitchFamily="2" charset="2"/>
                        </a:rPr>
                        <a:t> </a:t>
                      </a:r>
                      <a:r>
                        <a:rPr lang="en-US" sz="1050" b="0" dirty="0">
                          <a:solidFill>
                            <a:schemeClr val="tx1"/>
                          </a:solidFill>
                          <a:latin typeface="+mn-lt"/>
                          <a:sym typeface="Wingdings" panose="05000000000000000000" pitchFamily="2" charset="2"/>
                        </a:rPr>
                        <a:t>4        </a:t>
                      </a:r>
                      <a:r>
                        <a:rPr lang="en-US" sz="1050" b="0" baseline="0" dirty="0">
                          <a:solidFill>
                            <a:schemeClr val="tx1"/>
                          </a:solidFill>
                          <a:latin typeface="+mn-lt"/>
                          <a:sym typeface="Wingdings" panose="05000000000000000000" pitchFamily="2" charset="2"/>
                        </a:rPr>
                        <a:t> </a:t>
                      </a:r>
                      <a:r>
                        <a:rPr lang="en-US" sz="1050" b="0" dirty="0">
                          <a:ln w="6350">
                            <a:solidFill>
                              <a:schemeClr val="bg1"/>
                            </a:solidFill>
                          </a:ln>
                          <a:solidFill>
                            <a:schemeClr val="accent6"/>
                          </a:solidFill>
                          <a:latin typeface="+mn-lt"/>
                          <a:sym typeface="Wingdings" panose="05000000000000000000" pitchFamily="2" charset="2"/>
                        </a:rPr>
                        <a:t></a:t>
                      </a:r>
                      <a:r>
                        <a:rPr lang="en-US" sz="1050" b="0" dirty="0">
                          <a:ln w="6350">
                            <a:solidFill>
                              <a:schemeClr val="bg1"/>
                            </a:solidFill>
                          </a:ln>
                          <a:solidFill>
                            <a:schemeClr val="accent1"/>
                          </a:solidFill>
                          <a:latin typeface="+mn-lt"/>
                          <a:sym typeface="Wingdings" panose="05000000000000000000" pitchFamily="2" charset="2"/>
                        </a:rPr>
                        <a:t> </a:t>
                      </a:r>
                      <a:r>
                        <a:rPr lang="en-US" sz="1050" b="0" dirty="0">
                          <a:solidFill>
                            <a:schemeClr val="tx1"/>
                          </a:solidFill>
                          <a:latin typeface="+mn-lt"/>
                          <a:sym typeface="Wingdings" panose="05000000000000000000" pitchFamily="2" charset="2"/>
                        </a:rPr>
                        <a:t>5 (Strongly</a:t>
                      </a:r>
                      <a:r>
                        <a:rPr lang="en-US" sz="1050" b="0" baseline="0" dirty="0">
                          <a:solidFill>
                            <a:schemeClr val="tx1"/>
                          </a:solidFill>
                          <a:latin typeface="+mn-lt"/>
                          <a:sym typeface="Wingdings" panose="05000000000000000000" pitchFamily="2" charset="2"/>
                        </a:rPr>
                        <a:t> Agree</a:t>
                      </a:r>
                      <a:r>
                        <a:rPr lang="en-US" sz="1050" b="1" baseline="0" dirty="0">
                          <a:solidFill>
                            <a:schemeClr val="tx1"/>
                          </a:solidFill>
                          <a:latin typeface="+mn-lt"/>
                          <a:sym typeface="Wingdings" panose="05000000000000000000" pitchFamily="2" charset="2"/>
                        </a:rPr>
                        <a:t>)</a:t>
                      </a:r>
                      <a:endParaRPr lang="en-US" sz="1050" b="1" dirty="0">
                        <a:solidFill>
                          <a:schemeClr val="tx1"/>
                        </a:solidFill>
                        <a:latin typeface="+mn-lt"/>
                      </a:endParaRPr>
                    </a:p>
                  </a:txBody>
                  <a:tcPr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bg1"/>
                    </a:solidFill>
                  </a:tcPr>
                </a:tc>
                <a:tc vMerge="1">
                  <a:txBody>
                    <a:bodyPr/>
                    <a:lstStyle/>
                    <a:p>
                      <a:pPr algn="ctr"/>
                      <a:r>
                        <a:rPr lang="en-US" sz="900" b="1" spc="100" baseline="0" dirty="0">
                          <a:solidFill>
                            <a:schemeClr val="tx1"/>
                          </a:solidFill>
                          <a:latin typeface="+mn-lt"/>
                        </a:rPr>
                        <a:t>P’TILE</a:t>
                      </a:r>
                    </a:p>
                  </a:txBody>
                  <a:tcPr marL="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bg1"/>
                    </a:solidFill>
                  </a:tcPr>
                </a:tc>
                <a:tc vMerge="1">
                  <a:txBody>
                    <a:bodyPr/>
                    <a:lstStyle/>
                    <a:p>
                      <a:pPr algn="ctr"/>
                      <a:r>
                        <a:rPr lang="en-US" sz="1100" b="1" dirty="0">
                          <a:solidFill>
                            <a:schemeClr val="tx1"/>
                          </a:solidFill>
                          <a:latin typeface="+mn-lt"/>
                        </a:rPr>
                        <a:t>Mean</a:t>
                      </a:r>
                    </a:p>
                  </a:txBody>
                  <a:tcPr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bg1"/>
                    </a:solidFill>
                  </a:tcPr>
                </a:tc>
                <a:tc vMerge="1">
                  <a:txBody>
                    <a:bodyPr/>
                    <a:lstStyle/>
                    <a:p>
                      <a:pPr algn="ctr"/>
                      <a:r>
                        <a:rPr lang="en-US" sz="1100" b="1" dirty="0">
                          <a:solidFill>
                            <a:schemeClr val="tx1"/>
                          </a:solidFill>
                          <a:latin typeface="+mn-lt"/>
                        </a:rPr>
                        <a:t>Mean </a:t>
                      </a:r>
                      <a:r>
                        <a:rPr lang="en-US" sz="1100" b="1" dirty="0">
                          <a:solidFill>
                            <a:schemeClr val="tx1"/>
                          </a:solidFill>
                          <a:latin typeface="+mn-lt"/>
                          <a:sym typeface="Wingdings 3" panose="05040102010807070707" pitchFamily="18" charset="2"/>
                        </a:rPr>
                        <a:t></a:t>
                      </a:r>
                      <a:endParaRPr lang="en-US" sz="1100" b="1" dirty="0">
                        <a:solidFill>
                          <a:schemeClr val="tx1"/>
                        </a:solidFill>
                        <a:latin typeface="+mn-lt"/>
                      </a:endParaRPr>
                    </a:p>
                  </a:txBody>
                  <a:tcPr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bg1"/>
                    </a:solidFill>
                  </a:tcPr>
                </a:tc>
                <a:tc vMerge="1">
                  <a:txBody>
                    <a:bodyPr/>
                    <a:lstStyle/>
                    <a:p>
                      <a:pPr algn="ctr"/>
                      <a:r>
                        <a:rPr lang="en-US" sz="1100" b="1" dirty="0">
                          <a:solidFill>
                            <a:schemeClr val="tx1"/>
                          </a:solidFill>
                          <a:latin typeface="+mn-lt"/>
                        </a:rPr>
                        <a:t>Mean</a:t>
                      </a:r>
                    </a:p>
                  </a:txBody>
                  <a:tcPr marT="0" marB="0" anchor="ctr">
                    <a:lnL w="3175" cap="flat" cmpd="sng" algn="ctr">
                      <a:noFill/>
                      <a:prstDash val="solid"/>
                      <a:round/>
                      <a:headEnd type="none" w="med" len="med"/>
                      <a:tailEnd type="none" w="med" len="med"/>
                    </a:lnL>
                    <a:lnR w="57150"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404730">
                <a:tc>
                  <a:txBody>
                    <a:bodyPr/>
                    <a:lstStyle/>
                    <a:p>
                      <a:pPr algn="l"/>
                      <a:r>
                        <a:rPr lang="en-US" sz="1000" b="0">
                          <a:solidFill>
                            <a:schemeClr val="tx1"/>
                          </a:solidFill>
                          <a:latin typeface="+mn-lt"/>
                          <a:cs typeface="Arial"/>
                        </a:rPr>
                        <a:t>There is open communication throughout all levels of my organization.</a:t>
                      </a:r>
                      <a:endParaRPr lang="en-US" sz="1000" b="0" baseline="0" dirty="0">
                        <a:solidFill>
                          <a:schemeClr val="tx1"/>
                        </a:solidFill>
                        <a:latin typeface="+mn-lt"/>
                        <a:cs typeface="Arial"/>
                      </a:endParaRPr>
                    </a:p>
                  </a:txBody>
                  <a:tcPr marR="0" marT="0" marB="0" anchor="ctr">
                    <a:lnL w="57150"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accent1">
                          <a:lumMod val="10000"/>
                          <a:lumOff val="90000"/>
                        </a:schemeClr>
                      </a:solidFill>
                      <a:prstDash val="solid"/>
                      <a:round/>
                      <a:headEnd type="none" w="med" len="med"/>
                      <a:tailEnd type="none" w="med" len="med"/>
                    </a:lnT>
                    <a:lnB w="12700" cap="flat" cmpd="sng" algn="ctr">
                      <a:solidFill>
                        <a:schemeClr val="accent1">
                          <a:lumMod val="10000"/>
                          <a:lumOff val="90000"/>
                        </a:schemeClr>
                      </a:solidFill>
                      <a:prstDash val="solid"/>
                      <a:round/>
                      <a:headEnd type="none" w="med" len="med"/>
                      <a:tailEnd type="none" w="med" len="med"/>
                    </a:lnB>
                    <a:solidFill>
                      <a:schemeClr val="bg1"/>
                    </a:solidFill>
                  </a:tcPr>
                </a:tc>
                <a:tc>
                  <a:txBody>
                    <a:bodyPr/>
                    <a:lstStyle/>
                    <a:p>
                      <a:pPr algn="l"/>
                      <a:endParaRPr lang="en-US" sz="1200" b="0" dirty="0">
                        <a:solidFill>
                          <a:schemeClr val="tx1"/>
                        </a:solidFill>
                        <a:latin typeface="+mn-lt"/>
                      </a:endParaRPr>
                    </a:p>
                  </a:txBody>
                  <a:tcPr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accent1">
                          <a:lumMod val="10000"/>
                          <a:lumOff val="90000"/>
                        </a:schemeClr>
                      </a:solidFill>
                      <a:prstDash val="solid"/>
                      <a:round/>
                      <a:headEnd type="none" w="med" len="med"/>
                      <a:tailEnd type="none" w="med" len="med"/>
                    </a:lnT>
                    <a:lnB w="12700" cap="flat" cmpd="sng" algn="ctr">
                      <a:solidFill>
                        <a:schemeClr val="accent1">
                          <a:lumMod val="10000"/>
                          <a:lumOff val="90000"/>
                        </a:schemeClr>
                      </a:solidFill>
                      <a:prstDash val="solid"/>
                      <a:round/>
                      <a:headEnd type="none" w="med" len="med"/>
                      <a:tailEnd type="none" w="med" len="med"/>
                    </a:lnB>
                    <a:solidFill>
                      <a:schemeClr val="bg1"/>
                    </a:solidFill>
                  </a:tcPr>
                </a:tc>
                <a:tc>
                  <a:txBody>
                    <a:bodyPr/>
                    <a:lstStyle/>
                    <a:p>
                      <a:pPr algn="ctr" fontAlgn="ctr"/>
                      <a:r>
                        <a:rPr lang="en-US" sz="1200" b="0" i="0" u="none" strike="noStrike">
                          <a:solidFill>
                            <a:schemeClr val="tx1"/>
                          </a:solidFill>
                          <a:effectLst/>
                          <a:latin typeface="Arial" panose="020B0604020202020204" pitchFamily="34" charset="0"/>
                        </a:rPr>
                        <a:t>6</a:t>
                      </a:r>
                      <a:r>
                        <a:rPr lang="en-US" sz="1200" b="0" i="0" u="none" strike="noStrike" baseline="30000">
                          <a:solidFill>
                            <a:schemeClr val="tx1"/>
                          </a:solidFill>
                          <a:effectLst/>
                          <a:latin typeface="Arial" panose="020B0604020202020204" pitchFamily="34" charset="0"/>
                        </a:rPr>
                        <a:t>th</a:t>
                      </a:r>
                      <a:endParaRPr lang="en-US" sz="1200" b="0" i="0" u="none" strike="noStrike" baseline="30000" dirty="0">
                        <a:solidFill>
                          <a:schemeClr val="tx1"/>
                        </a:solidFill>
                        <a:effectLst/>
                        <a:latin typeface="Arial" panose="020B0604020202020204" pitchFamily="34" charset="0"/>
                      </a:endParaRPr>
                    </a:p>
                  </a:txBody>
                  <a:tcPr marL="85725" marR="9525"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accent1">
                          <a:lumMod val="10000"/>
                          <a:lumOff val="90000"/>
                        </a:schemeClr>
                      </a:solidFill>
                      <a:prstDash val="solid"/>
                      <a:round/>
                      <a:headEnd type="none" w="med" len="med"/>
                      <a:tailEnd type="none" w="med" len="med"/>
                    </a:lnT>
                    <a:lnB w="12700" cap="flat" cmpd="sng" algn="ctr">
                      <a:solidFill>
                        <a:schemeClr val="accent1">
                          <a:lumMod val="10000"/>
                          <a:lumOff val="90000"/>
                        </a:schemeClr>
                      </a:solidFill>
                      <a:prstDash val="solid"/>
                      <a:round/>
                      <a:headEnd type="none" w="med" len="med"/>
                      <a:tailEnd type="none" w="med" len="med"/>
                    </a:lnB>
                    <a:solidFill>
                      <a:schemeClr val="bg1"/>
                    </a:solidFill>
                  </a:tcPr>
                </a:tc>
                <a:tc>
                  <a:txBody>
                    <a:bodyPr/>
                    <a:lstStyle/>
                    <a:p>
                      <a:pPr algn="ctr" fontAlgn="ctr"/>
                      <a:r>
                        <a:rPr lang="en-US" sz="1200" b="0" i="0" u="none" strike="noStrike">
                          <a:solidFill>
                            <a:schemeClr val="tx1"/>
                          </a:solidFill>
                          <a:effectLst/>
                          <a:latin typeface="Arial" panose="020B0604020202020204" pitchFamily="34" charset="0"/>
                        </a:rPr>
                        <a:t>2.89</a:t>
                      </a:r>
                      <a:endParaRPr lang="en-US" sz="1200" b="0" i="0" u="none" strike="noStrike" dirty="0">
                        <a:solidFill>
                          <a:schemeClr val="tx1"/>
                        </a:solidFill>
                        <a:effectLst/>
                        <a:latin typeface="Arial" panose="020B0604020202020204" pitchFamily="34" charset="0"/>
                      </a:endParaRPr>
                    </a:p>
                  </a:txBody>
                  <a:tcPr marL="85725" marR="9525"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accent1">
                          <a:lumMod val="10000"/>
                          <a:lumOff val="90000"/>
                        </a:schemeClr>
                      </a:solidFill>
                      <a:prstDash val="solid"/>
                      <a:round/>
                      <a:headEnd type="none" w="med" len="med"/>
                      <a:tailEnd type="none" w="med" len="med"/>
                    </a:lnT>
                    <a:lnB w="12700" cap="flat" cmpd="sng" algn="ctr">
                      <a:solidFill>
                        <a:schemeClr val="accent1">
                          <a:lumMod val="10000"/>
                          <a:lumOff val="90000"/>
                        </a:schemeClr>
                      </a:solidFill>
                      <a:prstDash val="solid"/>
                      <a:round/>
                      <a:headEnd type="none" w="med" len="med"/>
                      <a:tailEnd type="none" w="med" len="med"/>
                    </a:lnB>
                    <a:solidFill>
                      <a:schemeClr val="bg1"/>
                    </a:solidFill>
                  </a:tcPr>
                </a:tc>
                <a:tc>
                  <a:txBody>
                    <a:bodyPr/>
                    <a:lstStyle/>
                    <a:p>
                      <a:pPr algn="l" fontAlgn="ctr"/>
                      <a:r>
                        <a:rPr lang="en-US" sz="1200" b="0" i="0" u="none" strike="noStrike">
                          <a:solidFill>
                            <a:schemeClr val="tx1"/>
                          </a:solidFill>
                          <a:effectLst/>
                          <a:latin typeface="Arial" panose="020B0604020202020204" pitchFamily="34" charset="0"/>
                        </a:rPr>
                        <a:t>N/A</a:t>
                      </a:r>
                      <a:endParaRPr lang="en-US" sz="1200" b="0" i="0" u="none" strike="noStrike" dirty="0">
                        <a:solidFill>
                          <a:schemeClr val="tx1"/>
                        </a:solidFill>
                        <a:effectLst/>
                        <a:latin typeface="Arial" panose="020B0604020202020204" pitchFamily="34" charset="0"/>
                      </a:endParaRPr>
                    </a:p>
                  </a:txBody>
                  <a:tcPr marL="18288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accent1">
                          <a:lumMod val="10000"/>
                          <a:lumOff val="90000"/>
                        </a:schemeClr>
                      </a:solidFill>
                      <a:prstDash val="solid"/>
                      <a:round/>
                      <a:headEnd type="none" w="med" len="med"/>
                      <a:tailEnd type="none" w="med" len="med"/>
                    </a:lnT>
                    <a:lnB w="12700" cap="flat" cmpd="sng" algn="ctr">
                      <a:solidFill>
                        <a:schemeClr val="accent1">
                          <a:lumMod val="10000"/>
                          <a:lumOff val="90000"/>
                        </a:schemeClr>
                      </a:solidFill>
                      <a:prstDash val="solid"/>
                      <a:round/>
                      <a:headEnd type="none" w="med" len="med"/>
                      <a:tailEnd type="none" w="med" len="med"/>
                    </a:lnB>
                    <a:solidFill>
                      <a:schemeClr val="bg1"/>
                    </a:solidFill>
                  </a:tcPr>
                </a:tc>
                <a:tc>
                  <a:txBody>
                    <a:bodyPr/>
                    <a:lstStyle/>
                    <a:p>
                      <a:pPr algn="ctr" fontAlgn="ctr"/>
                      <a:r>
                        <a:rPr lang="en-US" sz="1200" b="0" i="0" u="none" strike="noStrike">
                          <a:solidFill>
                            <a:schemeClr val="tx1"/>
                          </a:solidFill>
                          <a:effectLst/>
                          <a:latin typeface="Arial" panose="020B0604020202020204" pitchFamily="34" charset="0"/>
                        </a:rPr>
                        <a:t>N/A</a:t>
                      </a:r>
                      <a:endParaRPr lang="en-US" sz="1200" b="0" i="0" u="none" strike="noStrike" dirty="0">
                        <a:solidFill>
                          <a:schemeClr val="tx1"/>
                        </a:solidFill>
                        <a:effectLst/>
                        <a:latin typeface="Arial" panose="020B0604020202020204" pitchFamily="34" charset="0"/>
                      </a:endParaRPr>
                    </a:p>
                  </a:txBody>
                  <a:tcPr marL="85725" marR="9525" marT="0" marB="0" anchor="ctr">
                    <a:lnL w="3175" cap="flat" cmpd="sng" algn="ctr">
                      <a:noFill/>
                      <a:prstDash val="solid"/>
                      <a:round/>
                      <a:headEnd type="none" w="med" len="med"/>
                      <a:tailEnd type="none" w="med" len="med"/>
                    </a:lnL>
                    <a:lnR w="57150" cap="flat" cmpd="sng" algn="ctr">
                      <a:noFill/>
                      <a:prstDash val="solid"/>
                      <a:round/>
                      <a:headEnd type="none" w="med" len="med"/>
                      <a:tailEnd type="none" w="med" len="med"/>
                    </a:lnR>
                    <a:lnT w="12700" cap="flat" cmpd="sng" algn="ctr">
                      <a:solidFill>
                        <a:schemeClr val="accent1">
                          <a:lumMod val="10000"/>
                          <a:lumOff val="90000"/>
                        </a:schemeClr>
                      </a:solidFill>
                      <a:prstDash val="solid"/>
                      <a:round/>
                      <a:headEnd type="none" w="med" len="med"/>
                      <a:tailEnd type="none" w="med" len="med"/>
                    </a:lnT>
                    <a:lnB w="12700" cap="flat" cmpd="sng" algn="ctr">
                      <a:solidFill>
                        <a:schemeClr val="accent1">
                          <a:lumMod val="10000"/>
                          <a:lumOff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404730">
                <a:tc>
                  <a:txBody>
                    <a:bodyPr/>
                    <a:lstStyle/>
                    <a:p>
                      <a:pPr algn="l"/>
                      <a:r>
                        <a:rPr lang="en-US" sz="1000" b="0">
                          <a:solidFill>
                            <a:schemeClr val="tx1"/>
                          </a:solidFill>
                          <a:latin typeface="+mn-lt"/>
                          <a:cs typeface="Arial"/>
                        </a:rPr>
                        <a:t>I would recommend my organization as a great place to work.</a:t>
                      </a:r>
                      <a:endParaRPr lang="en-US" sz="1000" b="0" baseline="0" dirty="0">
                        <a:solidFill>
                          <a:schemeClr val="tx1"/>
                        </a:solidFill>
                        <a:latin typeface="+mn-lt"/>
                        <a:cs typeface="Arial"/>
                      </a:endParaRPr>
                    </a:p>
                  </a:txBody>
                  <a:tcPr marR="0" marT="0" marB="0" anchor="ctr">
                    <a:lnL w="57150"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accent1">
                          <a:lumMod val="10000"/>
                          <a:lumOff val="90000"/>
                        </a:schemeClr>
                      </a:solidFill>
                      <a:prstDash val="solid"/>
                      <a:round/>
                      <a:headEnd type="none" w="med" len="med"/>
                      <a:tailEnd type="none" w="med" len="med"/>
                    </a:lnT>
                    <a:lnB w="12700" cap="flat" cmpd="sng" algn="ctr">
                      <a:solidFill>
                        <a:schemeClr val="accent1">
                          <a:lumMod val="10000"/>
                          <a:lumOff val="90000"/>
                        </a:schemeClr>
                      </a:solidFill>
                      <a:prstDash val="solid"/>
                      <a:round/>
                      <a:headEnd type="none" w="med" len="med"/>
                      <a:tailEnd type="none" w="med" len="med"/>
                    </a:lnB>
                    <a:solidFill>
                      <a:schemeClr val="bg1"/>
                    </a:solidFill>
                  </a:tcPr>
                </a:tc>
                <a:tc>
                  <a:txBody>
                    <a:bodyPr/>
                    <a:lstStyle/>
                    <a:p>
                      <a:pPr algn="l"/>
                      <a:endParaRPr lang="en-US" sz="1200" b="0" dirty="0">
                        <a:solidFill>
                          <a:schemeClr val="tx1"/>
                        </a:solidFill>
                        <a:latin typeface="+mn-lt"/>
                      </a:endParaRPr>
                    </a:p>
                  </a:txBody>
                  <a:tcPr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accent1">
                          <a:lumMod val="10000"/>
                          <a:lumOff val="90000"/>
                        </a:schemeClr>
                      </a:solidFill>
                      <a:prstDash val="solid"/>
                      <a:round/>
                      <a:headEnd type="none" w="med" len="med"/>
                      <a:tailEnd type="none" w="med" len="med"/>
                    </a:lnT>
                    <a:lnB w="12700" cap="flat" cmpd="sng" algn="ctr">
                      <a:solidFill>
                        <a:schemeClr val="accent1">
                          <a:lumMod val="10000"/>
                          <a:lumOff val="90000"/>
                        </a:schemeClr>
                      </a:solidFill>
                      <a:prstDash val="solid"/>
                      <a:round/>
                      <a:headEnd type="none" w="med" len="med"/>
                      <a:tailEnd type="none" w="med" len="med"/>
                    </a:lnB>
                    <a:solidFill>
                      <a:schemeClr val="bg1"/>
                    </a:solidFill>
                  </a:tcPr>
                </a:tc>
                <a:tc>
                  <a:txBody>
                    <a:bodyPr/>
                    <a:lstStyle/>
                    <a:p>
                      <a:pPr algn="ctr" fontAlgn="ctr"/>
                      <a:r>
                        <a:rPr lang="en-US" sz="1200" b="0" i="0" u="none" strike="noStrike">
                          <a:solidFill>
                            <a:schemeClr val="tx1"/>
                          </a:solidFill>
                          <a:effectLst/>
                          <a:latin typeface="Arial" panose="020B0604020202020204" pitchFamily="34" charset="0"/>
                        </a:rPr>
                        <a:t>3</a:t>
                      </a:r>
                      <a:r>
                        <a:rPr lang="en-US" sz="1200" b="0" i="0" u="none" strike="noStrike" baseline="30000">
                          <a:solidFill>
                            <a:schemeClr val="tx1"/>
                          </a:solidFill>
                          <a:effectLst/>
                          <a:latin typeface="Arial" panose="020B0604020202020204" pitchFamily="34" charset="0"/>
                        </a:rPr>
                        <a:t>rd</a:t>
                      </a:r>
                      <a:endParaRPr lang="en-US" sz="1200" b="0" i="0" u="none" strike="noStrike" baseline="30000" dirty="0">
                        <a:solidFill>
                          <a:schemeClr val="tx1"/>
                        </a:solidFill>
                        <a:effectLst/>
                        <a:latin typeface="Arial" panose="020B0604020202020204" pitchFamily="34" charset="0"/>
                      </a:endParaRPr>
                    </a:p>
                  </a:txBody>
                  <a:tcPr marL="85725" marR="9525"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accent1">
                          <a:lumMod val="10000"/>
                          <a:lumOff val="90000"/>
                        </a:schemeClr>
                      </a:solidFill>
                      <a:prstDash val="solid"/>
                      <a:round/>
                      <a:headEnd type="none" w="med" len="med"/>
                      <a:tailEnd type="none" w="med" len="med"/>
                    </a:lnT>
                    <a:lnB w="12700" cap="flat" cmpd="sng" algn="ctr">
                      <a:solidFill>
                        <a:schemeClr val="accent1">
                          <a:lumMod val="10000"/>
                          <a:lumOff val="90000"/>
                        </a:schemeClr>
                      </a:solidFill>
                      <a:prstDash val="solid"/>
                      <a:round/>
                      <a:headEnd type="none" w="med" len="med"/>
                      <a:tailEnd type="none" w="med" len="med"/>
                    </a:lnB>
                    <a:solidFill>
                      <a:schemeClr val="bg1"/>
                    </a:solidFill>
                  </a:tcPr>
                </a:tc>
                <a:tc>
                  <a:txBody>
                    <a:bodyPr/>
                    <a:lstStyle/>
                    <a:p>
                      <a:pPr algn="ctr" fontAlgn="ctr"/>
                      <a:r>
                        <a:rPr lang="en-US" sz="1200" b="0" i="0" u="none" strike="noStrike">
                          <a:solidFill>
                            <a:schemeClr val="tx1"/>
                          </a:solidFill>
                          <a:effectLst/>
                          <a:latin typeface="Arial" panose="020B0604020202020204" pitchFamily="34" charset="0"/>
                        </a:rPr>
                        <a:t>3.38</a:t>
                      </a:r>
                      <a:endParaRPr lang="en-US" sz="1200" b="0" i="0" u="none" strike="noStrike" dirty="0">
                        <a:solidFill>
                          <a:schemeClr val="tx1"/>
                        </a:solidFill>
                        <a:effectLst/>
                        <a:latin typeface="Arial" panose="020B0604020202020204" pitchFamily="34" charset="0"/>
                      </a:endParaRPr>
                    </a:p>
                  </a:txBody>
                  <a:tcPr marL="85725" marR="9525"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accent1">
                          <a:lumMod val="10000"/>
                          <a:lumOff val="90000"/>
                        </a:schemeClr>
                      </a:solidFill>
                      <a:prstDash val="solid"/>
                      <a:round/>
                      <a:headEnd type="none" w="med" len="med"/>
                      <a:tailEnd type="none" w="med" len="med"/>
                    </a:lnT>
                    <a:lnB w="12700" cap="flat" cmpd="sng" algn="ctr">
                      <a:solidFill>
                        <a:schemeClr val="accent1">
                          <a:lumMod val="10000"/>
                          <a:lumOff val="90000"/>
                        </a:schemeClr>
                      </a:solidFill>
                      <a:prstDash val="solid"/>
                      <a:round/>
                      <a:headEnd type="none" w="med" len="med"/>
                      <a:tailEnd type="none" w="med" len="med"/>
                    </a:lnB>
                    <a:solidFill>
                      <a:schemeClr val="bg1"/>
                    </a:solidFill>
                  </a:tcPr>
                </a:tc>
                <a:tc>
                  <a:txBody>
                    <a:bodyPr/>
                    <a:lstStyle/>
                    <a:p>
                      <a:pPr algn="l" fontAlgn="ctr"/>
                      <a:r>
                        <a:rPr lang="en-US" sz="1200" b="0" i="0" u="none" strike="noStrike">
                          <a:solidFill>
                            <a:schemeClr val="tx1"/>
                          </a:solidFill>
                          <a:effectLst/>
                          <a:latin typeface="Arial" panose="020B0604020202020204" pitchFamily="34" charset="0"/>
                        </a:rPr>
                        <a:t>N/A</a:t>
                      </a:r>
                      <a:endParaRPr lang="en-US" sz="1200" b="0" i="0" u="none" strike="noStrike" dirty="0">
                        <a:solidFill>
                          <a:schemeClr val="tx1"/>
                        </a:solidFill>
                        <a:effectLst/>
                        <a:latin typeface="Arial" panose="020B0604020202020204" pitchFamily="34" charset="0"/>
                      </a:endParaRPr>
                    </a:p>
                  </a:txBody>
                  <a:tcPr marL="18288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accent1">
                          <a:lumMod val="10000"/>
                          <a:lumOff val="90000"/>
                        </a:schemeClr>
                      </a:solidFill>
                      <a:prstDash val="solid"/>
                      <a:round/>
                      <a:headEnd type="none" w="med" len="med"/>
                      <a:tailEnd type="none" w="med" len="med"/>
                    </a:lnT>
                    <a:lnB w="12700" cap="flat" cmpd="sng" algn="ctr">
                      <a:solidFill>
                        <a:schemeClr val="accent1">
                          <a:lumMod val="10000"/>
                          <a:lumOff val="90000"/>
                        </a:schemeClr>
                      </a:solidFill>
                      <a:prstDash val="solid"/>
                      <a:round/>
                      <a:headEnd type="none" w="med" len="med"/>
                      <a:tailEnd type="none" w="med" len="med"/>
                    </a:lnB>
                    <a:solidFill>
                      <a:schemeClr val="bg1"/>
                    </a:solidFill>
                  </a:tcPr>
                </a:tc>
                <a:tc>
                  <a:txBody>
                    <a:bodyPr/>
                    <a:lstStyle/>
                    <a:p>
                      <a:pPr algn="ctr" fontAlgn="ctr"/>
                      <a:r>
                        <a:rPr lang="en-US" sz="1200" b="0" i="0" u="none" strike="noStrike">
                          <a:solidFill>
                            <a:schemeClr val="tx1"/>
                          </a:solidFill>
                          <a:effectLst/>
                          <a:latin typeface="Arial" panose="020B0604020202020204" pitchFamily="34" charset="0"/>
                        </a:rPr>
                        <a:t>N/A</a:t>
                      </a:r>
                      <a:endParaRPr lang="en-US" sz="1200" b="0" i="0" u="none" strike="noStrike" dirty="0">
                        <a:solidFill>
                          <a:schemeClr val="tx1"/>
                        </a:solidFill>
                        <a:effectLst/>
                        <a:latin typeface="Arial" panose="020B0604020202020204" pitchFamily="34" charset="0"/>
                      </a:endParaRPr>
                    </a:p>
                  </a:txBody>
                  <a:tcPr marL="85725" marR="9525" marT="0" marB="0" anchor="ctr">
                    <a:lnL w="3175" cap="flat" cmpd="sng" algn="ctr">
                      <a:noFill/>
                      <a:prstDash val="solid"/>
                      <a:round/>
                      <a:headEnd type="none" w="med" len="med"/>
                      <a:tailEnd type="none" w="med" len="med"/>
                    </a:lnL>
                    <a:lnR w="57150" cap="flat" cmpd="sng" algn="ctr">
                      <a:noFill/>
                      <a:prstDash val="solid"/>
                      <a:round/>
                      <a:headEnd type="none" w="med" len="med"/>
                      <a:tailEnd type="none" w="med" len="med"/>
                    </a:lnR>
                    <a:lnT w="12700" cap="flat" cmpd="sng" algn="ctr">
                      <a:solidFill>
                        <a:schemeClr val="accent1">
                          <a:lumMod val="10000"/>
                          <a:lumOff val="90000"/>
                        </a:schemeClr>
                      </a:solidFill>
                      <a:prstDash val="solid"/>
                      <a:round/>
                      <a:headEnd type="none" w="med" len="med"/>
                      <a:tailEnd type="none" w="med" len="med"/>
                    </a:lnT>
                    <a:lnB w="12700" cap="flat" cmpd="sng" algn="ctr">
                      <a:solidFill>
                        <a:schemeClr val="accent1">
                          <a:lumMod val="10000"/>
                          <a:lumOff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404730">
                <a:tc>
                  <a:txBody>
                    <a:bodyPr/>
                    <a:lstStyle/>
                    <a:p>
                      <a:pPr algn="l"/>
                      <a:r>
                        <a:rPr lang="en-US" sz="1000" b="0">
                          <a:solidFill>
                            <a:schemeClr val="tx1"/>
                          </a:solidFill>
                          <a:latin typeface="+mn-lt"/>
                          <a:cs typeface="Arial"/>
                        </a:rPr>
                        <a:t>My pay and incentives are fair in comparison to the job market for people doing similar work.</a:t>
                      </a:r>
                      <a:endParaRPr lang="en-US" sz="1000" b="0" baseline="0" dirty="0">
                        <a:solidFill>
                          <a:schemeClr val="tx1"/>
                        </a:solidFill>
                        <a:latin typeface="+mn-lt"/>
                        <a:cs typeface="Arial"/>
                      </a:endParaRPr>
                    </a:p>
                  </a:txBody>
                  <a:tcPr marR="0" marT="0" marB="0" anchor="ctr">
                    <a:lnL w="57150"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accent1">
                          <a:lumMod val="10000"/>
                          <a:lumOff val="90000"/>
                        </a:schemeClr>
                      </a:solidFill>
                      <a:prstDash val="solid"/>
                      <a:round/>
                      <a:headEnd type="none" w="med" len="med"/>
                      <a:tailEnd type="none" w="med" len="med"/>
                    </a:lnT>
                    <a:lnB w="12700" cap="flat" cmpd="sng" algn="ctr">
                      <a:solidFill>
                        <a:schemeClr val="accent1">
                          <a:lumMod val="10000"/>
                          <a:lumOff val="90000"/>
                        </a:schemeClr>
                      </a:solidFill>
                      <a:prstDash val="solid"/>
                      <a:round/>
                      <a:headEnd type="none" w="med" len="med"/>
                      <a:tailEnd type="none" w="med" len="med"/>
                    </a:lnB>
                    <a:solidFill>
                      <a:schemeClr val="bg1"/>
                    </a:solidFill>
                  </a:tcPr>
                </a:tc>
                <a:tc>
                  <a:txBody>
                    <a:bodyPr/>
                    <a:lstStyle/>
                    <a:p>
                      <a:pPr algn="l"/>
                      <a:endParaRPr lang="en-US" sz="1200" b="0" dirty="0">
                        <a:solidFill>
                          <a:schemeClr val="tx1"/>
                        </a:solidFill>
                        <a:latin typeface="+mn-lt"/>
                      </a:endParaRPr>
                    </a:p>
                  </a:txBody>
                  <a:tcPr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accent1">
                          <a:lumMod val="10000"/>
                          <a:lumOff val="90000"/>
                        </a:schemeClr>
                      </a:solidFill>
                      <a:prstDash val="solid"/>
                      <a:round/>
                      <a:headEnd type="none" w="med" len="med"/>
                      <a:tailEnd type="none" w="med" len="med"/>
                    </a:lnT>
                    <a:lnB w="12700" cap="flat" cmpd="sng" algn="ctr">
                      <a:solidFill>
                        <a:schemeClr val="accent1">
                          <a:lumMod val="10000"/>
                          <a:lumOff val="90000"/>
                        </a:schemeClr>
                      </a:solidFill>
                      <a:prstDash val="solid"/>
                      <a:round/>
                      <a:headEnd type="none" w="med" len="med"/>
                      <a:tailEnd type="none" w="med" len="med"/>
                    </a:lnB>
                    <a:solidFill>
                      <a:schemeClr val="bg1"/>
                    </a:solidFill>
                  </a:tcPr>
                </a:tc>
                <a:tc>
                  <a:txBody>
                    <a:bodyPr/>
                    <a:lstStyle/>
                    <a:p>
                      <a:pPr algn="ctr" fontAlgn="ctr"/>
                      <a:r>
                        <a:rPr lang="en-US" sz="1200" b="0" i="0" u="none" strike="noStrike">
                          <a:solidFill>
                            <a:schemeClr val="tx1"/>
                          </a:solidFill>
                          <a:effectLst/>
                          <a:latin typeface="Arial" panose="020B0604020202020204" pitchFamily="34" charset="0"/>
                        </a:rPr>
                        <a:t>N/A</a:t>
                      </a:r>
                      <a:endParaRPr lang="en-US" sz="1200" b="0" i="0" u="none" strike="noStrike" dirty="0">
                        <a:solidFill>
                          <a:schemeClr val="tx1"/>
                        </a:solidFill>
                        <a:effectLst/>
                        <a:latin typeface="Arial" panose="020B0604020202020204" pitchFamily="34" charset="0"/>
                      </a:endParaRPr>
                    </a:p>
                  </a:txBody>
                  <a:tcPr marL="85725" marR="9525"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accent1">
                          <a:lumMod val="10000"/>
                          <a:lumOff val="90000"/>
                        </a:schemeClr>
                      </a:solidFill>
                      <a:prstDash val="solid"/>
                      <a:round/>
                      <a:headEnd type="none" w="med" len="med"/>
                      <a:tailEnd type="none" w="med" len="med"/>
                    </a:lnT>
                    <a:lnB w="12700" cap="flat" cmpd="sng" algn="ctr">
                      <a:solidFill>
                        <a:schemeClr val="accent1">
                          <a:lumMod val="10000"/>
                          <a:lumOff val="90000"/>
                        </a:schemeClr>
                      </a:solidFill>
                      <a:prstDash val="solid"/>
                      <a:round/>
                      <a:headEnd type="none" w="med" len="med"/>
                      <a:tailEnd type="none" w="med" len="med"/>
                    </a:lnB>
                    <a:solidFill>
                      <a:schemeClr val="bg1"/>
                    </a:solidFill>
                  </a:tcPr>
                </a:tc>
                <a:tc>
                  <a:txBody>
                    <a:bodyPr/>
                    <a:lstStyle/>
                    <a:p>
                      <a:pPr algn="ctr" fontAlgn="ctr"/>
                      <a:r>
                        <a:rPr lang="en-US" sz="1200" b="0" i="0" u="none" strike="noStrike">
                          <a:solidFill>
                            <a:schemeClr val="tx1"/>
                          </a:solidFill>
                          <a:effectLst/>
                          <a:latin typeface="Arial" panose="020B0604020202020204" pitchFamily="34" charset="0"/>
                        </a:rPr>
                        <a:t>2.90</a:t>
                      </a:r>
                      <a:endParaRPr lang="en-US" sz="1200" b="0" i="0" u="none" strike="noStrike" dirty="0">
                        <a:solidFill>
                          <a:schemeClr val="tx1"/>
                        </a:solidFill>
                        <a:effectLst/>
                        <a:latin typeface="Arial" panose="020B0604020202020204" pitchFamily="34" charset="0"/>
                      </a:endParaRPr>
                    </a:p>
                  </a:txBody>
                  <a:tcPr marL="85725" marR="9525"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accent1">
                          <a:lumMod val="10000"/>
                          <a:lumOff val="90000"/>
                        </a:schemeClr>
                      </a:solidFill>
                      <a:prstDash val="solid"/>
                      <a:round/>
                      <a:headEnd type="none" w="med" len="med"/>
                      <a:tailEnd type="none" w="med" len="med"/>
                    </a:lnT>
                    <a:lnB w="12700" cap="flat" cmpd="sng" algn="ctr">
                      <a:solidFill>
                        <a:schemeClr val="accent1">
                          <a:lumMod val="10000"/>
                          <a:lumOff val="90000"/>
                        </a:schemeClr>
                      </a:solidFill>
                      <a:prstDash val="solid"/>
                      <a:round/>
                      <a:headEnd type="none" w="med" len="med"/>
                      <a:tailEnd type="none" w="med" len="med"/>
                    </a:lnB>
                    <a:solidFill>
                      <a:schemeClr val="bg1"/>
                    </a:solidFill>
                  </a:tcPr>
                </a:tc>
                <a:tc>
                  <a:txBody>
                    <a:bodyPr/>
                    <a:lstStyle/>
                    <a:p>
                      <a:pPr algn="l" fontAlgn="ctr"/>
                      <a:r>
                        <a:rPr lang="en-US" sz="1200" b="0" i="0" u="none" strike="noStrike">
                          <a:solidFill>
                            <a:schemeClr val="tx1"/>
                          </a:solidFill>
                          <a:effectLst/>
                          <a:latin typeface="Arial" panose="020B0604020202020204" pitchFamily="34" charset="0"/>
                        </a:rPr>
                        <a:t>+0.08</a:t>
                      </a:r>
                      <a:endParaRPr lang="en-US" sz="1200" b="0" i="0" u="none" strike="noStrike" dirty="0">
                        <a:solidFill>
                          <a:schemeClr val="tx1"/>
                        </a:solidFill>
                        <a:effectLst/>
                        <a:latin typeface="Arial" panose="020B0604020202020204" pitchFamily="34" charset="0"/>
                      </a:endParaRPr>
                    </a:p>
                  </a:txBody>
                  <a:tcPr marL="18288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accent1">
                          <a:lumMod val="10000"/>
                          <a:lumOff val="90000"/>
                        </a:schemeClr>
                      </a:solidFill>
                      <a:prstDash val="solid"/>
                      <a:round/>
                      <a:headEnd type="none" w="med" len="med"/>
                      <a:tailEnd type="none" w="med" len="med"/>
                    </a:lnT>
                    <a:lnB w="12700" cap="flat" cmpd="sng" algn="ctr">
                      <a:solidFill>
                        <a:schemeClr val="accent1">
                          <a:lumMod val="10000"/>
                          <a:lumOff val="90000"/>
                        </a:schemeClr>
                      </a:solidFill>
                      <a:prstDash val="solid"/>
                      <a:round/>
                      <a:headEnd type="none" w="med" len="med"/>
                      <a:tailEnd type="none" w="med" len="med"/>
                    </a:lnB>
                    <a:solidFill>
                      <a:schemeClr val="bg1"/>
                    </a:solidFill>
                  </a:tcPr>
                </a:tc>
                <a:tc>
                  <a:txBody>
                    <a:bodyPr/>
                    <a:lstStyle/>
                    <a:p>
                      <a:pPr algn="ctr" fontAlgn="ctr"/>
                      <a:r>
                        <a:rPr lang="en-US" sz="1200" b="0" i="0" u="none" strike="noStrike" dirty="0">
                          <a:solidFill>
                            <a:schemeClr val="tx1"/>
                          </a:solidFill>
                          <a:effectLst/>
                          <a:latin typeface="Arial" panose="020B0604020202020204" pitchFamily="34" charset="0"/>
                        </a:rPr>
                        <a:t>2.82</a:t>
                      </a:r>
                    </a:p>
                  </a:txBody>
                  <a:tcPr marL="85725" marR="9525" marT="0" marB="0" anchor="ctr">
                    <a:lnL w="3175" cap="flat" cmpd="sng" algn="ctr">
                      <a:noFill/>
                      <a:prstDash val="solid"/>
                      <a:round/>
                      <a:headEnd type="none" w="med" len="med"/>
                      <a:tailEnd type="none" w="med" len="med"/>
                    </a:lnL>
                    <a:lnR w="57150" cap="flat" cmpd="sng" algn="ctr">
                      <a:noFill/>
                      <a:prstDash val="solid"/>
                      <a:round/>
                      <a:headEnd type="none" w="med" len="med"/>
                      <a:tailEnd type="none" w="med" len="med"/>
                    </a:lnR>
                    <a:lnT w="12700" cap="flat" cmpd="sng" algn="ctr">
                      <a:solidFill>
                        <a:schemeClr val="accent1">
                          <a:lumMod val="10000"/>
                          <a:lumOff val="90000"/>
                        </a:schemeClr>
                      </a:solidFill>
                      <a:prstDash val="solid"/>
                      <a:round/>
                      <a:headEnd type="none" w="med" len="med"/>
                      <a:tailEnd type="none" w="med" len="med"/>
                    </a:lnT>
                    <a:lnB w="12700" cap="flat" cmpd="sng" algn="ctr">
                      <a:solidFill>
                        <a:schemeClr val="accent1">
                          <a:lumMod val="10000"/>
                          <a:lumOff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bl>
          </a:graphicData>
        </a:graphic>
      </p:graphicFrame>
      <p:graphicFrame>
        <p:nvGraphicFramePr>
          <p:cNvPr id="8" name="Chart 7">
            <a:extLst>
              <a:ext uri="{FF2B5EF4-FFF2-40B4-BE49-F238E27FC236}">
                <a16:creationId xmlns:a16="http://schemas.microsoft.com/office/drawing/2014/main" id="{38247D57-9C5E-6260-7D22-CEEBFFB5BD84}"/>
              </a:ext>
            </a:extLst>
          </p:cNvPr>
          <p:cNvGraphicFramePr/>
          <p:nvPr>
            <p:extLst>
              <p:ext uri="{D42A27DB-BD31-4B8C-83A1-F6EECF244321}">
                <p14:modId xmlns:p14="http://schemas.microsoft.com/office/powerpoint/2010/main" val="2161562369"/>
              </p:ext>
            </p:extLst>
          </p:nvPr>
        </p:nvGraphicFramePr>
        <p:xfrm>
          <a:off x="3238840" y="1736614"/>
          <a:ext cx="5613184" cy="393138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615164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B190347-CE8B-4276-932C-6AE1C448DFE4}"/>
              </a:ext>
            </a:extLst>
          </p:cNvPr>
          <p:cNvSpPr>
            <a:spLocks noGrp="1"/>
          </p:cNvSpPr>
          <p:nvPr>
            <p:ph type="sldNum"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59E3E2AC-ACB3-5544-BE29-32D30D23532C}" type="slidenum">
              <a:rPr kumimoji="0" lang="en-US" sz="900" b="0" i="0" u="none" strike="noStrike" kern="1200" cap="none" spc="0" normalizeH="0" baseline="0" noProof="0" smtClean="0">
                <a:ln>
                  <a:noFill/>
                </a:ln>
                <a:solidFill>
                  <a:srgbClr val="16C64F"/>
                </a:solidFill>
                <a:effectLst/>
                <a:uLnTx/>
                <a:uFillTx/>
                <a:latin typeface="Arial" charset="0"/>
                <a:ea typeface="+mn-ea"/>
                <a:cs typeface="Arial" charset="0"/>
              </a:rPr>
              <a:pPr marL="0" marR="0" lvl="0" indent="0" algn="ctr" defTabSz="914400" rtl="0" eaLnBrk="1" fontAlgn="base" latinLnBrk="0" hangingPunct="1">
                <a:lnSpc>
                  <a:spcPct val="100000"/>
                </a:lnSpc>
                <a:spcBef>
                  <a:spcPct val="0"/>
                </a:spcBef>
                <a:spcAft>
                  <a:spcPct val="0"/>
                </a:spcAft>
                <a:buClrTx/>
                <a:buSzTx/>
                <a:buFontTx/>
                <a:buNone/>
                <a:tabLst/>
                <a:defRPr/>
              </a:pPr>
              <a:t>11</a:t>
            </a:fld>
            <a:r>
              <a:rPr kumimoji="0" lang="en-US" sz="900" b="0" i="0" u="none" strike="noStrike" kern="1200" cap="none" spc="0" normalizeH="0" baseline="0" noProof="0" dirty="0">
                <a:ln>
                  <a:noFill/>
                </a:ln>
                <a:solidFill>
                  <a:srgbClr val="16C64F"/>
                </a:solidFill>
                <a:effectLst/>
                <a:uLnTx/>
                <a:uFillTx/>
                <a:latin typeface="Arial" charset="0"/>
                <a:ea typeface="+mn-ea"/>
                <a:cs typeface="Arial" charset="0"/>
              </a:rPr>
              <a:t> </a:t>
            </a:r>
          </a:p>
        </p:txBody>
      </p:sp>
      <p:sp>
        <p:nvSpPr>
          <p:cNvPr id="4" name="Title 1">
            <a:extLst>
              <a:ext uri="{FF2B5EF4-FFF2-40B4-BE49-F238E27FC236}">
                <a16:creationId xmlns:a16="http://schemas.microsoft.com/office/drawing/2014/main" id="{A379CE2C-8272-42A9-9277-6E907286686E}"/>
              </a:ext>
            </a:extLst>
          </p:cNvPr>
          <p:cNvSpPr txBox="1">
            <a:spLocks/>
          </p:cNvSpPr>
          <p:nvPr/>
        </p:nvSpPr>
        <p:spPr>
          <a:xfrm>
            <a:off x="457200" y="2923401"/>
            <a:ext cx="11274552" cy="553998"/>
          </a:xfrm>
          <a:prstGeom prst="rect">
            <a:avLst/>
          </a:prstGeom>
        </p:spPr>
        <p:txBody>
          <a:bodyPr vert="horz" lIns="0" tIns="45720" rIns="91440" bIns="45720" rtlCol="0" anchor="ctr">
            <a:normAutofit fontScale="92500" lnSpcReduction="20000"/>
          </a:bodyPr>
          <a:lstStyle>
            <a:lvl1pPr algn="ctr" rtl="0" eaLnBrk="0" fontAlgn="base" hangingPunct="0">
              <a:spcBef>
                <a:spcPct val="0"/>
              </a:spcBef>
              <a:spcAft>
                <a:spcPct val="0"/>
              </a:spcAft>
              <a:defRPr sz="4000">
                <a:solidFill>
                  <a:schemeClr val="bg1"/>
                </a:solidFill>
                <a:latin typeface="+mj-lt"/>
                <a:ea typeface="+mj-ea"/>
                <a:cs typeface="+mj-cs"/>
              </a:defRPr>
            </a:lvl1pPr>
            <a:lvl2pPr algn="l" rtl="0" eaLnBrk="0" fontAlgn="base" hangingPunct="0">
              <a:spcBef>
                <a:spcPct val="0"/>
              </a:spcBef>
              <a:spcAft>
                <a:spcPct val="0"/>
              </a:spcAft>
              <a:defRPr sz="2800">
                <a:solidFill>
                  <a:srgbClr val="61C250"/>
                </a:solidFill>
                <a:latin typeface="Georgia" pitchFamily="18" charset="0"/>
                <a:cs typeface="Arial" charset="0"/>
              </a:defRPr>
            </a:lvl2pPr>
            <a:lvl3pPr algn="l" rtl="0" eaLnBrk="0" fontAlgn="base" hangingPunct="0">
              <a:spcBef>
                <a:spcPct val="0"/>
              </a:spcBef>
              <a:spcAft>
                <a:spcPct val="0"/>
              </a:spcAft>
              <a:defRPr sz="2800">
                <a:solidFill>
                  <a:srgbClr val="61C250"/>
                </a:solidFill>
                <a:latin typeface="Georgia" pitchFamily="18" charset="0"/>
                <a:cs typeface="Arial" charset="0"/>
              </a:defRPr>
            </a:lvl3pPr>
            <a:lvl4pPr algn="l" rtl="0" eaLnBrk="0" fontAlgn="base" hangingPunct="0">
              <a:spcBef>
                <a:spcPct val="0"/>
              </a:spcBef>
              <a:spcAft>
                <a:spcPct val="0"/>
              </a:spcAft>
              <a:defRPr sz="2800">
                <a:solidFill>
                  <a:srgbClr val="61C250"/>
                </a:solidFill>
                <a:latin typeface="Georgia" pitchFamily="18" charset="0"/>
                <a:cs typeface="Arial" charset="0"/>
              </a:defRPr>
            </a:lvl4pPr>
            <a:lvl5pPr algn="l" rtl="0" eaLnBrk="0" fontAlgn="base" hangingPunct="0">
              <a:spcBef>
                <a:spcPct val="0"/>
              </a:spcBef>
              <a:spcAft>
                <a:spcPct val="0"/>
              </a:spcAft>
              <a:defRPr sz="2800">
                <a:solidFill>
                  <a:srgbClr val="61C250"/>
                </a:solidFill>
                <a:latin typeface="Georgia" pitchFamily="18" charset="0"/>
                <a:cs typeface="Arial" charset="0"/>
              </a:defRPr>
            </a:lvl5pPr>
            <a:lvl6pPr marL="457200" algn="l" rtl="0" fontAlgn="base">
              <a:spcBef>
                <a:spcPct val="0"/>
              </a:spcBef>
              <a:spcAft>
                <a:spcPct val="0"/>
              </a:spcAft>
              <a:defRPr sz="2800">
                <a:solidFill>
                  <a:srgbClr val="61C250"/>
                </a:solidFill>
                <a:latin typeface="Georgia" pitchFamily="18" charset="0"/>
                <a:cs typeface="Arial" charset="0"/>
              </a:defRPr>
            </a:lvl6pPr>
            <a:lvl7pPr marL="914400" algn="l" rtl="0" fontAlgn="base">
              <a:spcBef>
                <a:spcPct val="0"/>
              </a:spcBef>
              <a:spcAft>
                <a:spcPct val="0"/>
              </a:spcAft>
              <a:defRPr sz="2800">
                <a:solidFill>
                  <a:srgbClr val="61C250"/>
                </a:solidFill>
                <a:latin typeface="Georgia" pitchFamily="18" charset="0"/>
                <a:cs typeface="Arial" charset="0"/>
              </a:defRPr>
            </a:lvl7pPr>
            <a:lvl8pPr marL="1371600" algn="l" rtl="0" fontAlgn="base">
              <a:spcBef>
                <a:spcPct val="0"/>
              </a:spcBef>
              <a:spcAft>
                <a:spcPct val="0"/>
              </a:spcAft>
              <a:defRPr sz="2800">
                <a:solidFill>
                  <a:srgbClr val="61C250"/>
                </a:solidFill>
                <a:latin typeface="Georgia" pitchFamily="18" charset="0"/>
                <a:cs typeface="Arial" charset="0"/>
              </a:defRPr>
            </a:lvl8pPr>
            <a:lvl9pPr marL="1828800" algn="l" rtl="0" fontAlgn="base">
              <a:spcBef>
                <a:spcPct val="0"/>
              </a:spcBef>
              <a:spcAft>
                <a:spcPct val="0"/>
              </a:spcAft>
              <a:defRPr sz="2800">
                <a:solidFill>
                  <a:srgbClr val="61C250"/>
                </a:solidFill>
                <a:latin typeface="Georgia" pitchFamily="18"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FFFFFF"/>
                </a:solidFill>
                <a:effectLst/>
                <a:uLnTx/>
                <a:uFillTx/>
                <a:latin typeface="Georgia"/>
                <a:ea typeface="+mj-ea"/>
                <a:cs typeface="+mj-cs"/>
              </a:rPr>
              <a:t>Additional Variable Analysis</a:t>
            </a:r>
          </a:p>
        </p:txBody>
      </p:sp>
      <p:grpSp>
        <p:nvGrpSpPr>
          <p:cNvPr id="10" name="Group 9">
            <a:extLst>
              <a:ext uri="{FF2B5EF4-FFF2-40B4-BE49-F238E27FC236}">
                <a16:creationId xmlns:a16="http://schemas.microsoft.com/office/drawing/2014/main" id="{C4FA03E2-0E21-8B44-8B02-D762911F8D4D}"/>
              </a:ext>
            </a:extLst>
          </p:cNvPr>
          <p:cNvGrpSpPr/>
          <p:nvPr/>
        </p:nvGrpSpPr>
        <p:grpSpPr>
          <a:xfrm>
            <a:off x="481075" y="2189994"/>
            <a:ext cx="3663253" cy="374588"/>
            <a:chOff x="481075" y="2189994"/>
            <a:chExt cx="3663253" cy="374588"/>
          </a:xfrm>
        </p:grpSpPr>
        <p:sp>
          <p:nvSpPr>
            <p:cNvPr id="11" name="TextBox 10">
              <a:extLst>
                <a:ext uri="{FF2B5EF4-FFF2-40B4-BE49-F238E27FC236}">
                  <a16:creationId xmlns:a16="http://schemas.microsoft.com/office/drawing/2014/main" id="{04B6BDD2-AB94-E342-8DC2-963C06EF49CC}"/>
                </a:ext>
              </a:extLst>
            </p:cNvPr>
            <p:cNvSpPr txBox="1"/>
            <p:nvPr/>
          </p:nvSpPr>
          <p:spPr>
            <a:xfrm>
              <a:off x="2028361" y="2189994"/>
              <a:ext cx="2115967"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200" normalizeH="0" baseline="0" noProof="0" dirty="0">
                  <a:ln>
                    <a:noFill/>
                  </a:ln>
                  <a:solidFill>
                    <a:srgbClr val="16C64F"/>
                  </a:solidFill>
                  <a:effectLst/>
                  <a:uLnTx/>
                  <a:uFillTx/>
                  <a:latin typeface="Arial"/>
                  <a:ea typeface="+mn-ea"/>
                  <a:cs typeface="Arial" charset="0"/>
                </a:rPr>
                <a:t>SECTION 02</a:t>
              </a:r>
            </a:p>
          </p:txBody>
        </p:sp>
        <p:sp>
          <p:nvSpPr>
            <p:cNvPr id="12" name="Rectangle 11">
              <a:extLst>
                <a:ext uri="{FF2B5EF4-FFF2-40B4-BE49-F238E27FC236}">
                  <a16:creationId xmlns:a16="http://schemas.microsoft.com/office/drawing/2014/main" id="{1B1ABBE0-3DB2-3C43-A353-01B273962A6B}"/>
                </a:ext>
              </a:extLst>
            </p:cNvPr>
            <p:cNvSpPr/>
            <p:nvPr/>
          </p:nvSpPr>
          <p:spPr>
            <a:xfrm>
              <a:off x="481075" y="2225376"/>
              <a:ext cx="339206" cy="339206"/>
            </a:xfrm>
            <a:prstGeom prst="rect">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3" name="Rectangle 12">
              <a:extLst>
                <a:ext uri="{FF2B5EF4-FFF2-40B4-BE49-F238E27FC236}">
                  <a16:creationId xmlns:a16="http://schemas.microsoft.com/office/drawing/2014/main" id="{9A9F172A-DDF5-804D-902E-CCC32B8E2EB9}"/>
                </a:ext>
              </a:extLst>
            </p:cNvPr>
            <p:cNvSpPr/>
            <p:nvPr/>
          </p:nvSpPr>
          <p:spPr>
            <a:xfrm>
              <a:off x="1512599" y="2225376"/>
              <a:ext cx="339206" cy="339206"/>
            </a:xfrm>
            <a:prstGeom prst="rect">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5" name="Rectangle 14">
              <a:extLst>
                <a:ext uri="{FF2B5EF4-FFF2-40B4-BE49-F238E27FC236}">
                  <a16:creationId xmlns:a16="http://schemas.microsoft.com/office/drawing/2014/main" id="{72E1A6A2-ADFB-3549-867B-130D1AD758D4}"/>
                </a:ext>
              </a:extLst>
            </p:cNvPr>
            <p:cNvSpPr/>
            <p:nvPr/>
          </p:nvSpPr>
          <p:spPr>
            <a:xfrm>
              <a:off x="996837" y="2225376"/>
              <a:ext cx="339206" cy="339206"/>
            </a:xfrm>
            <a:prstGeom prst="rect">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spTree>
    <p:extLst>
      <p:ext uri="{BB962C8B-B14F-4D97-AF65-F5344CB8AC3E}">
        <p14:creationId xmlns:p14="http://schemas.microsoft.com/office/powerpoint/2010/main" val="727785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160"/>
            <a:ext cx="12192000" cy="830997"/>
          </a:xfrm>
        </p:spPr>
        <p:txBody>
          <a:bodyPr/>
          <a:lstStyle/>
          <a:p>
            <a:r>
              <a:rPr lang="en-US" dirty="0">
                <a:solidFill>
                  <a:schemeClr val="tx1"/>
                </a:solidFill>
              </a:rPr>
              <a:t>Engagement Cascades</a:t>
            </a:r>
          </a:p>
        </p:txBody>
      </p:sp>
      <p:sp>
        <p:nvSpPr>
          <p:cNvPr id="6" name="Text Placeholder 5">
            <a:extLst>
              <a:ext uri="{FF2B5EF4-FFF2-40B4-BE49-F238E27FC236}">
                <a16:creationId xmlns:a16="http://schemas.microsoft.com/office/drawing/2014/main" id="{C8742C04-9C93-460F-8DA9-F4B6B4AC8F7C}"/>
              </a:ext>
            </a:extLst>
          </p:cNvPr>
          <p:cNvSpPr>
            <a:spLocks noGrp="1"/>
          </p:cNvSpPr>
          <p:nvPr>
            <p:ph type="body" sz="quarter" idx="15"/>
          </p:nvPr>
        </p:nvSpPr>
        <p:spPr>
          <a:xfrm>
            <a:off x="0" y="850392"/>
            <a:ext cx="12192000" cy="477054"/>
          </a:xfrm>
        </p:spPr>
        <p:txBody>
          <a:bodyPr/>
          <a:lstStyle/>
          <a:p>
            <a:r>
              <a:rPr lang="en-US" dirty="0"/>
              <a:t>Engagement cascades from the top down throughout an organization. The goal is to minimize the large gaps between each level.</a:t>
            </a:r>
          </a:p>
        </p:txBody>
      </p:sp>
      <p:sp>
        <p:nvSpPr>
          <p:cNvPr id="14" name="Footer Placeholder 4"/>
          <p:cNvSpPr>
            <a:spLocks noGrp="1"/>
          </p:cNvSpPr>
          <p:nvPr>
            <p:ph type="ftr" sz="quarter" idx="10"/>
          </p:nvPr>
        </p:nvSpPr>
        <p:spPr>
          <a:xfrm>
            <a:off x="192840" y="5861304"/>
            <a:ext cx="11687557" cy="329184"/>
          </a:xfrm>
          <a:prstGeom prst="rect">
            <a:avLst/>
          </a:prstGeom>
        </p:spPr>
        <p:txBody>
          <a:bodyPr/>
          <a:lstStyle>
            <a:lvl1pPr>
              <a:defRPr sz="800">
                <a:latin typeface="+mn-lt"/>
              </a:defRPr>
            </a:lvl1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chemeClr val="accent2"/>
                </a:solidFill>
                <a:effectLst/>
                <a:uLnTx/>
                <a:uFillTx/>
                <a:latin typeface="Arial"/>
                <a:ea typeface="+mn-ea"/>
                <a:cs typeface="Arial" charset="0"/>
              </a:rPr>
              <a:t>Note: Percentiles based on Gallup’s 2022 Q</a:t>
            </a:r>
            <a:r>
              <a:rPr kumimoji="0" lang="en-US" sz="800" b="0" i="0" u="none" strike="noStrike" kern="1200" cap="none" spc="0" normalizeH="0" baseline="30000" noProof="0" dirty="0">
                <a:ln>
                  <a:noFill/>
                </a:ln>
                <a:solidFill>
                  <a:schemeClr val="accent2"/>
                </a:solidFill>
                <a:effectLst/>
                <a:uLnTx/>
                <a:uFillTx/>
                <a:latin typeface="Arial"/>
                <a:ea typeface="+mn-ea"/>
                <a:cs typeface="Arial" charset="0"/>
              </a:rPr>
              <a:t>12</a:t>
            </a:r>
            <a:r>
              <a:rPr kumimoji="0" lang="en-US" sz="800" b="0" i="0" u="none" strike="noStrike" kern="1200" cap="none" spc="0" normalizeH="0" baseline="0" noProof="0" dirty="0">
                <a:ln>
                  <a:noFill/>
                </a:ln>
                <a:solidFill>
                  <a:schemeClr val="accent2"/>
                </a:solidFill>
                <a:effectLst/>
                <a:uLnTx/>
                <a:uFillTx/>
                <a:latin typeface="Arial"/>
                <a:ea typeface="+mn-ea"/>
                <a:cs typeface="Arial" charset="0"/>
              </a:rPr>
              <a:t> Education - Kindergarten Through 12</a:t>
            </a:r>
            <a:r>
              <a:rPr kumimoji="0" lang="en-US" sz="800" b="0" i="0" u="none" strike="noStrike" kern="1200" cap="none" spc="0" normalizeH="0" baseline="30000" noProof="0" dirty="0">
                <a:ln>
                  <a:noFill/>
                </a:ln>
                <a:solidFill>
                  <a:schemeClr val="accent2"/>
                </a:solidFill>
                <a:effectLst/>
                <a:uLnTx/>
                <a:uFillTx/>
                <a:latin typeface="Arial"/>
                <a:ea typeface="+mn-ea"/>
                <a:cs typeface="Arial" charset="0"/>
              </a:rPr>
              <a:t>th</a:t>
            </a:r>
            <a:r>
              <a:rPr kumimoji="0" lang="en-US" sz="800" b="0" i="0" u="none" strike="noStrike" kern="1200" cap="none" spc="0" normalizeH="0" baseline="0" noProof="0" dirty="0">
                <a:ln>
                  <a:noFill/>
                </a:ln>
                <a:solidFill>
                  <a:schemeClr val="accent2"/>
                </a:solidFill>
                <a:effectLst/>
                <a:uLnTx/>
                <a:uFillTx/>
                <a:latin typeface="Arial"/>
                <a:ea typeface="+mn-ea"/>
                <a:cs typeface="Arial" charset="0"/>
              </a:rPr>
              <a:t> Grade Workgroup Level Database </a:t>
            </a:r>
          </a:p>
        </p:txBody>
      </p:sp>
      <p:sp>
        <p:nvSpPr>
          <p:cNvPr id="3" name="Slide Number Placeholder 2"/>
          <p:cNvSpPr>
            <a:spLocks noGrp="1"/>
          </p:cNvSpPr>
          <p:nvPr>
            <p:ph type="sldNum" sz="quarter" idx="16"/>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3A857C0F-B001-40B5-9A01-32CB6570D7AB}" type="slidenum">
              <a:rPr kumimoji="0" lang="en-US" sz="900" b="0" i="0" u="none" strike="noStrike" kern="1200" cap="none" spc="0" normalizeH="0" baseline="0" noProof="0" smtClean="0">
                <a:ln>
                  <a:noFill/>
                </a:ln>
                <a:solidFill>
                  <a:srgbClr val="16C64F"/>
                </a:solidFill>
                <a:effectLst/>
                <a:uLnTx/>
                <a:uFillTx/>
                <a:latin typeface="Arial" charset="0"/>
                <a:ea typeface="+mn-ea"/>
                <a:cs typeface="Arial" charset="0"/>
              </a:rPr>
              <a:pPr marL="0" marR="0" lvl="0" indent="0" algn="ctr" defTabSz="914400" rtl="0" eaLnBrk="1" fontAlgn="base" latinLnBrk="0" hangingPunct="1">
                <a:lnSpc>
                  <a:spcPct val="100000"/>
                </a:lnSpc>
                <a:spcBef>
                  <a:spcPct val="0"/>
                </a:spcBef>
                <a:spcAft>
                  <a:spcPct val="0"/>
                </a:spcAft>
                <a:buClrTx/>
                <a:buSzTx/>
                <a:buFontTx/>
                <a:buNone/>
                <a:tabLst/>
                <a:defRPr/>
              </a:pPr>
              <a:t>12</a:t>
            </a:fld>
            <a:endParaRPr kumimoji="0" lang="en-US" sz="900" b="0" i="0" u="none" strike="noStrike" kern="1200" cap="none" spc="0" normalizeH="0" baseline="0" noProof="0" dirty="0">
              <a:ln>
                <a:noFill/>
              </a:ln>
              <a:solidFill>
                <a:srgbClr val="16C64F"/>
              </a:solidFill>
              <a:effectLst/>
              <a:uLnTx/>
              <a:uFillTx/>
              <a:latin typeface="Arial" charset="0"/>
              <a:ea typeface="+mn-ea"/>
              <a:cs typeface="Arial" charset="0"/>
            </a:endParaRPr>
          </a:p>
        </p:txBody>
      </p:sp>
      <p:graphicFrame>
        <p:nvGraphicFramePr>
          <p:cNvPr id="27" name="Table 26">
            <a:extLst>
              <a:ext uri="{FF2B5EF4-FFF2-40B4-BE49-F238E27FC236}">
                <a16:creationId xmlns:a16="http://schemas.microsoft.com/office/drawing/2014/main" id="{2016441B-2EEE-53C5-26BC-C028943AFEE8}"/>
              </a:ext>
            </a:extLst>
          </p:cNvPr>
          <p:cNvGraphicFramePr>
            <a:graphicFrameLocks noGrp="1"/>
          </p:cNvGraphicFramePr>
          <p:nvPr>
            <p:extLst>
              <p:ext uri="{D42A27DB-BD31-4B8C-83A1-F6EECF244321}">
                <p14:modId xmlns:p14="http://schemas.microsoft.com/office/powerpoint/2010/main" val="73109032"/>
              </p:ext>
            </p:extLst>
          </p:nvPr>
        </p:nvGraphicFramePr>
        <p:xfrm>
          <a:off x="962322" y="1806718"/>
          <a:ext cx="10081231" cy="2834435"/>
        </p:xfrm>
        <a:graphic>
          <a:graphicData uri="http://schemas.openxmlformats.org/drawingml/2006/table">
            <a:tbl>
              <a:tblPr firstRow="1" bandRow="1">
                <a:tableStyleId>{2D5ABB26-0587-4C30-8999-92F81FD0307C}</a:tableStyleId>
              </a:tblPr>
              <a:tblGrid>
                <a:gridCol w="1440176">
                  <a:extLst>
                    <a:ext uri="{9D8B030D-6E8A-4147-A177-3AD203B41FA5}">
                      <a16:colId xmlns:a16="http://schemas.microsoft.com/office/drawing/2014/main" val="20000"/>
                    </a:ext>
                  </a:extLst>
                </a:gridCol>
                <a:gridCol w="1440176">
                  <a:extLst>
                    <a:ext uri="{9D8B030D-6E8A-4147-A177-3AD203B41FA5}">
                      <a16:colId xmlns:a16="http://schemas.microsoft.com/office/drawing/2014/main" val="20001"/>
                    </a:ext>
                  </a:extLst>
                </a:gridCol>
                <a:gridCol w="1440176">
                  <a:extLst>
                    <a:ext uri="{9D8B030D-6E8A-4147-A177-3AD203B41FA5}">
                      <a16:colId xmlns:a16="http://schemas.microsoft.com/office/drawing/2014/main" val="20002"/>
                    </a:ext>
                  </a:extLst>
                </a:gridCol>
                <a:gridCol w="942688">
                  <a:extLst>
                    <a:ext uri="{9D8B030D-6E8A-4147-A177-3AD203B41FA5}">
                      <a16:colId xmlns:a16="http://schemas.microsoft.com/office/drawing/2014/main" val="20003"/>
                    </a:ext>
                  </a:extLst>
                </a:gridCol>
                <a:gridCol w="1606005">
                  <a:extLst>
                    <a:ext uri="{9D8B030D-6E8A-4147-A177-3AD203B41FA5}">
                      <a16:colId xmlns:a16="http://schemas.microsoft.com/office/drawing/2014/main" val="20004"/>
                    </a:ext>
                  </a:extLst>
                </a:gridCol>
                <a:gridCol w="1606005">
                  <a:extLst>
                    <a:ext uri="{9D8B030D-6E8A-4147-A177-3AD203B41FA5}">
                      <a16:colId xmlns:a16="http://schemas.microsoft.com/office/drawing/2014/main" val="20005"/>
                    </a:ext>
                  </a:extLst>
                </a:gridCol>
                <a:gridCol w="1606005">
                  <a:extLst>
                    <a:ext uri="{9D8B030D-6E8A-4147-A177-3AD203B41FA5}">
                      <a16:colId xmlns:a16="http://schemas.microsoft.com/office/drawing/2014/main" val="20006"/>
                    </a:ext>
                  </a:extLst>
                </a:gridCol>
              </a:tblGrid>
              <a:tr h="352403">
                <a:tc>
                  <a:txBody>
                    <a:bodyPr/>
                    <a:lstStyle/>
                    <a:p>
                      <a:endParaRPr lang="en-US" sz="1200" dirty="0">
                        <a:solidFill>
                          <a:schemeClr val="tx1"/>
                        </a:solidFill>
                      </a:endParaRPr>
                    </a:p>
                  </a:txBody>
                  <a:tcPr anchor="ctr"/>
                </a:tc>
                <a:tc>
                  <a:txBody>
                    <a:bodyPr/>
                    <a:lstStyle/>
                    <a:p>
                      <a:endParaRPr lang="en-US" sz="1200" dirty="0">
                        <a:solidFill>
                          <a:schemeClr val="tx1"/>
                        </a:solidFill>
                      </a:endParaRPr>
                    </a:p>
                  </a:txBody>
                  <a:tcPr anchor="ctr"/>
                </a:tc>
                <a:tc>
                  <a:txBody>
                    <a:bodyPr/>
                    <a:lstStyle/>
                    <a:p>
                      <a:endParaRPr lang="en-US" sz="1200" dirty="0">
                        <a:solidFill>
                          <a:schemeClr val="tx1"/>
                        </a:solidFill>
                      </a:endParaRPr>
                    </a:p>
                  </a:txBody>
                  <a:tcPr anchor="ctr"/>
                </a:tc>
                <a:tc>
                  <a:txBody>
                    <a:bodyPr/>
                    <a:lstStyle/>
                    <a:p>
                      <a:endParaRPr lang="en-US" sz="1200" dirty="0">
                        <a:solidFill>
                          <a:schemeClr val="tx1"/>
                        </a:solidFill>
                      </a:endParaRPr>
                    </a:p>
                  </a:txBody>
                  <a:tcPr anchor="ctr"/>
                </a:tc>
                <a:tc>
                  <a:txBody>
                    <a:bodyPr/>
                    <a:lstStyle/>
                    <a:p>
                      <a:pPr algn="ctr"/>
                      <a:r>
                        <a:rPr lang="en-US" sz="900" b="1" u="none" spc="100" dirty="0">
                          <a:solidFill>
                            <a:schemeClr val="tx2"/>
                          </a:solidFill>
                        </a:rPr>
                        <a:t>N</a:t>
                      </a:r>
                      <a:r>
                        <a:rPr lang="en-US" sz="900" b="1" u="none" spc="100" baseline="0" dirty="0">
                          <a:solidFill>
                            <a:schemeClr val="tx2"/>
                          </a:solidFill>
                        </a:rPr>
                        <a:t> SIZE</a:t>
                      </a:r>
                      <a:endParaRPr lang="en-US" sz="900" b="1" u="none" spc="100" dirty="0">
                        <a:solidFill>
                          <a:schemeClr val="tx2"/>
                        </a:solidFill>
                      </a:endParaRPr>
                    </a:p>
                  </a:txBody>
                  <a:tcPr anchor="ctr">
                    <a:solidFill>
                      <a:schemeClr val="bg1">
                        <a:lumMod val="95000"/>
                      </a:schemeClr>
                    </a:solidFill>
                  </a:tcPr>
                </a:tc>
                <a:tc>
                  <a:txBody>
                    <a:bodyPr/>
                    <a:lstStyle/>
                    <a:p>
                      <a:pPr algn="ctr"/>
                      <a:r>
                        <a:rPr lang="en-US" sz="900" b="1" u="none" spc="100" dirty="0">
                          <a:solidFill>
                            <a:schemeClr val="tx2"/>
                          </a:solidFill>
                        </a:rPr>
                        <a:t>GRANDMEAN</a:t>
                      </a:r>
                    </a:p>
                  </a:txBody>
                  <a:tcPr anchor="ctr">
                    <a:solidFill>
                      <a:schemeClr val="bg1">
                        <a:lumMod val="95000"/>
                      </a:schemeClr>
                    </a:solidFill>
                  </a:tcPr>
                </a:tc>
                <a:tc>
                  <a:txBody>
                    <a:bodyPr/>
                    <a:lstStyle/>
                    <a:p>
                      <a:pPr algn="ctr"/>
                      <a:r>
                        <a:rPr lang="en-US" sz="900" b="1" u="none" spc="100" dirty="0">
                          <a:solidFill>
                            <a:schemeClr val="tx2"/>
                          </a:solidFill>
                        </a:rPr>
                        <a:t>PERCENTILE</a:t>
                      </a:r>
                    </a:p>
                  </a:txBody>
                  <a:tcPr anchor="ctr">
                    <a:solidFill>
                      <a:schemeClr val="bg1">
                        <a:lumMod val="95000"/>
                      </a:schemeClr>
                    </a:solidFill>
                  </a:tcPr>
                </a:tc>
                <a:extLst>
                  <a:ext uri="{0D108BD9-81ED-4DB2-BD59-A6C34878D82A}">
                    <a16:rowId xmlns:a16="http://schemas.microsoft.com/office/drawing/2014/main" val="10000"/>
                  </a:ext>
                </a:extLst>
              </a:tr>
              <a:tr h="827344">
                <a:tc>
                  <a:txBody>
                    <a:bodyPr/>
                    <a:lstStyle/>
                    <a:p>
                      <a:r>
                        <a:rPr lang="en-US" sz="1200" b="1" dirty="0">
                          <a:solidFill>
                            <a:schemeClr val="tx2"/>
                          </a:solidFill>
                        </a:rPr>
                        <a:t>Superintendent’s Cabinet</a:t>
                      </a:r>
                    </a:p>
                  </a:txBody>
                  <a:tcPr anchor="b">
                    <a:lnB w="19050" cap="flat" cmpd="sng" algn="ctr">
                      <a:solidFill>
                        <a:schemeClr val="tx2"/>
                      </a:solidFill>
                      <a:prstDash val="solid"/>
                      <a:round/>
                      <a:headEnd type="none" w="med" len="med"/>
                      <a:tailEnd type="none" w="med" len="med"/>
                    </a:lnB>
                  </a:tcPr>
                </a:tc>
                <a:tc>
                  <a:txBody>
                    <a:bodyPr/>
                    <a:lstStyle/>
                    <a:p>
                      <a:endParaRPr lang="en-US" sz="1200" dirty="0">
                        <a:solidFill>
                          <a:schemeClr val="tx2"/>
                        </a:solidFill>
                      </a:endParaRPr>
                    </a:p>
                  </a:txBody>
                  <a:tcPr anchor="b">
                    <a:lnB w="19050" cap="flat" cmpd="sng" algn="ctr">
                      <a:solidFill>
                        <a:schemeClr val="tx2"/>
                      </a:solidFill>
                      <a:prstDash val="solid"/>
                      <a:round/>
                      <a:headEnd type="none" w="med" len="med"/>
                      <a:tailEnd type="none" w="med" len="med"/>
                    </a:lnB>
                  </a:tcPr>
                </a:tc>
                <a:tc>
                  <a:txBody>
                    <a:bodyPr/>
                    <a:lstStyle/>
                    <a:p>
                      <a:endParaRPr lang="en-US" sz="1200" dirty="0">
                        <a:solidFill>
                          <a:schemeClr val="tx2"/>
                        </a:solidFill>
                      </a:endParaRPr>
                    </a:p>
                  </a:txBody>
                  <a:tcPr anchor="b">
                    <a:lnB w="19050" cap="flat" cmpd="sng" algn="ctr">
                      <a:solidFill>
                        <a:schemeClr val="tx2"/>
                      </a:solidFill>
                      <a:prstDash val="solid"/>
                      <a:round/>
                      <a:headEnd type="none" w="med" len="med"/>
                      <a:tailEnd type="none" w="med" len="med"/>
                    </a:lnB>
                  </a:tcPr>
                </a:tc>
                <a:tc>
                  <a:txBody>
                    <a:bodyPr/>
                    <a:lstStyle/>
                    <a:p>
                      <a:endParaRPr lang="en-US" sz="1200" dirty="0">
                        <a:solidFill>
                          <a:schemeClr val="tx2"/>
                        </a:solidFill>
                      </a:endParaRPr>
                    </a:p>
                  </a:txBody>
                  <a:tcPr anchor="b">
                    <a:lnB w="19050" cap="flat" cmpd="sng" algn="ctr">
                      <a:solidFill>
                        <a:schemeClr val="tx2"/>
                      </a:solidFill>
                      <a:prstDash val="solid"/>
                      <a:round/>
                      <a:headEnd type="none" w="med" len="med"/>
                      <a:tailEnd type="none" w="med" len="med"/>
                    </a:lnB>
                  </a:tcPr>
                </a:tc>
                <a:tc>
                  <a:txBody>
                    <a:bodyPr/>
                    <a:lstStyle/>
                    <a:p>
                      <a:pPr algn="ctr"/>
                      <a:r>
                        <a:rPr lang="en-US" sz="1600" dirty="0">
                          <a:solidFill>
                            <a:schemeClr val="tx2"/>
                          </a:solidFill>
                        </a:rPr>
                        <a:t>9</a:t>
                      </a:r>
                    </a:p>
                  </a:txBody>
                  <a:tcPr anchor="b">
                    <a:lnB w="19050" cap="flat" cmpd="sng" algn="ctr">
                      <a:solidFill>
                        <a:schemeClr val="tx2"/>
                      </a:solidFill>
                      <a:prstDash val="solid"/>
                      <a:round/>
                      <a:headEnd type="none" w="med" len="med"/>
                      <a:tailEnd type="none" w="med" len="med"/>
                    </a:lnB>
                  </a:tcPr>
                </a:tc>
                <a:tc>
                  <a:txBody>
                    <a:bodyPr/>
                    <a:lstStyle/>
                    <a:p>
                      <a:pPr algn="ctr"/>
                      <a:r>
                        <a:rPr lang="en-US" sz="1600" dirty="0">
                          <a:solidFill>
                            <a:schemeClr val="tx2"/>
                          </a:solidFill>
                        </a:rPr>
                        <a:t>4.57</a:t>
                      </a:r>
                    </a:p>
                  </a:txBody>
                  <a:tcPr anchor="b">
                    <a:lnB w="19050" cap="flat" cmpd="sng" algn="ctr">
                      <a:solidFill>
                        <a:schemeClr val="tx2"/>
                      </a:solidFill>
                      <a:prstDash val="solid"/>
                      <a:round/>
                      <a:headEnd type="none" w="med" len="med"/>
                      <a:tailEnd type="none" w="med" len="med"/>
                    </a:lnB>
                    <a:solidFill>
                      <a:schemeClr val="bg1"/>
                    </a:solidFill>
                  </a:tcPr>
                </a:tc>
                <a:tc>
                  <a:txBody>
                    <a:bodyPr/>
                    <a:lstStyle/>
                    <a:p>
                      <a:pPr algn="ctr"/>
                      <a:r>
                        <a:rPr lang="en-US" sz="1600" b="0" dirty="0">
                          <a:solidFill>
                            <a:schemeClr val="tx2"/>
                          </a:solidFill>
                        </a:rPr>
                        <a:t>93</a:t>
                      </a:r>
                      <a:r>
                        <a:rPr lang="en-US" sz="1600" b="0" baseline="30000" dirty="0">
                          <a:solidFill>
                            <a:schemeClr val="tx2"/>
                          </a:solidFill>
                        </a:rPr>
                        <a:t>rd</a:t>
                      </a:r>
                      <a:r>
                        <a:rPr lang="en-US" sz="1600" b="0" dirty="0">
                          <a:solidFill>
                            <a:schemeClr val="tx2"/>
                          </a:solidFill>
                        </a:rPr>
                        <a:t> </a:t>
                      </a:r>
                    </a:p>
                  </a:txBody>
                  <a:tcPr anchor="b">
                    <a:lnB w="190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827344">
                <a:tc>
                  <a:txBody>
                    <a:bodyPr/>
                    <a:lstStyle/>
                    <a:p>
                      <a:pPr algn="r"/>
                      <a:r>
                        <a:rPr lang="en-US" sz="1400" b="1" dirty="0">
                          <a:solidFill>
                            <a:srgbClr val="DA6927"/>
                          </a:solidFill>
                        </a:rPr>
                        <a:t>-0.51</a:t>
                      </a:r>
                    </a:p>
                  </a:txBody>
                  <a:tcPr anchor="b">
                    <a:lnT w="19050" cap="flat" cmpd="sng" algn="ctr">
                      <a:solidFill>
                        <a:schemeClr val="tx2"/>
                      </a:solidFill>
                      <a:prstDash val="solid"/>
                      <a:round/>
                      <a:headEnd type="none" w="med" len="med"/>
                      <a:tailEnd type="none" w="med" len="med"/>
                    </a:lnT>
                    <a:solidFill>
                      <a:schemeClr val="bg1">
                        <a:lumMod val="95000"/>
                      </a:schemeClr>
                    </a:solidFill>
                  </a:tcPr>
                </a:tc>
                <a:tc>
                  <a:txBody>
                    <a:bodyPr/>
                    <a:lstStyle/>
                    <a:p>
                      <a:r>
                        <a:rPr lang="en-US" sz="1200" b="1" dirty="0">
                          <a:solidFill>
                            <a:schemeClr val="tx2"/>
                          </a:solidFill>
                        </a:rPr>
                        <a:t>Leaders</a:t>
                      </a:r>
                    </a:p>
                  </a:txBody>
                  <a:tcPr anchor="b">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endParaRPr lang="en-US" dirty="0">
                        <a:solidFill>
                          <a:schemeClr val="tx2"/>
                        </a:solidFill>
                      </a:endParaRPr>
                    </a:p>
                  </a:txBody>
                  <a:tcPr anchor="b">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endParaRPr lang="en-US" sz="1200" dirty="0">
                        <a:solidFill>
                          <a:schemeClr val="tx2"/>
                        </a:solidFill>
                      </a:endParaRPr>
                    </a:p>
                  </a:txBody>
                  <a:tcPr anchor="b">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pPr algn="ctr"/>
                      <a:r>
                        <a:rPr lang="en-US" sz="1600" dirty="0">
                          <a:solidFill>
                            <a:schemeClr val="tx2"/>
                          </a:solidFill>
                        </a:rPr>
                        <a:t>93</a:t>
                      </a:r>
                    </a:p>
                  </a:txBody>
                  <a:tcPr anchor="b">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pPr algn="ctr"/>
                      <a:r>
                        <a:rPr lang="en-US" sz="1600" dirty="0">
                          <a:solidFill>
                            <a:schemeClr val="tx2"/>
                          </a:solidFill>
                        </a:rPr>
                        <a:t>4.06</a:t>
                      </a:r>
                    </a:p>
                  </a:txBody>
                  <a:tcPr anchor="b">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tx2"/>
                          </a:solidFill>
                        </a:rPr>
                        <a:t>58</a:t>
                      </a:r>
                      <a:r>
                        <a:rPr lang="en-US" sz="1600" b="0" baseline="30000" dirty="0">
                          <a:solidFill>
                            <a:schemeClr val="tx2"/>
                          </a:solidFill>
                        </a:rPr>
                        <a:t>th</a:t>
                      </a:r>
                      <a:r>
                        <a:rPr lang="en-US" sz="1600" b="0" dirty="0">
                          <a:solidFill>
                            <a:schemeClr val="tx2"/>
                          </a:solidFill>
                        </a:rPr>
                        <a:t> </a:t>
                      </a:r>
                      <a:endParaRPr lang="en-US" sz="1600" b="0" kern="1200" dirty="0">
                        <a:solidFill>
                          <a:schemeClr val="tx2"/>
                        </a:solidFill>
                        <a:latin typeface="+mn-lt"/>
                        <a:ea typeface="+mn-ea"/>
                        <a:cs typeface="+mn-cs"/>
                      </a:endParaRPr>
                    </a:p>
                  </a:txBody>
                  <a:tcPr anchor="b">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2"/>
                  </a:ext>
                </a:extLst>
              </a:tr>
              <a:tr h="827344">
                <a:tc>
                  <a:txBody>
                    <a:bodyPr/>
                    <a:lstStyle/>
                    <a:p>
                      <a:endParaRPr lang="en-US" sz="1400" b="1" dirty="0">
                        <a:solidFill>
                          <a:schemeClr val="tx1"/>
                        </a:solidFill>
                      </a:endParaRPr>
                    </a:p>
                  </a:txBody>
                  <a:tcPr anchor="b">
                    <a:solidFill>
                      <a:schemeClr val="bg1">
                        <a:lumMod val="95000"/>
                      </a:schemeClr>
                    </a:solidFill>
                  </a:tcPr>
                </a:tc>
                <a:tc>
                  <a:txBody>
                    <a:bodyPr/>
                    <a:lstStyle/>
                    <a:p>
                      <a:pPr algn="r"/>
                      <a:r>
                        <a:rPr lang="en-US" sz="1400" b="1" dirty="0">
                          <a:solidFill>
                            <a:srgbClr val="DA6927"/>
                          </a:solidFill>
                        </a:rPr>
                        <a:t>-0.32</a:t>
                      </a:r>
                    </a:p>
                  </a:txBody>
                  <a:tcPr anchor="b">
                    <a:lnT w="19050" cap="flat" cmpd="sng" algn="ctr">
                      <a:solidFill>
                        <a:schemeClr val="tx2"/>
                      </a:solidFill>
                      <a:prstDash val="solid"/>
                      <a:round/>
                      <a:headEnd type="none" w="med" len="med"/>
                      <a:tailEnd type="none" w="med" len="med"/>
                    </a:lnT>
                    <a:solidFill>
                      <a:schemeClr val="bg1">
                        <a:lumMod val="95000"/>
                      </a:schemeClr>
                    </a:solidFill>
                  </a:tcPr>
                </a:tc>
                <a:tc>
                  <a:txBody>
                    <a:bodyPr/>
                    <a:lstStyle/>
                    <a:p>
                      <a:r>
                        <a:rPr lang="en-US" sz="1200" b="1" dirty="0">
                          <a:solidFill>
                            <a:schemeClr val="tx2"/>
                          </a:solidFill>
                        </a:rPr>
                        <a:t>Associates </a:t>
                      </a:r>
                    </a:p>
                  </a:txBody>
                  <a:tcPr anchor="b">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endParaRPr lang="en-US" sz="1200" dirty="0">
                        <a:solidFill>
                          <a:schemeClr val="tx2"/>
                        </a:solidFill>
                      </a:endParaRPr>
                    </a:p>
                  </a:txBody>
                  <a:tcPr anchor="b">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pPr algn="ctr"/>
                      <a:r>
                        <a:rPr lang="en-US" sz="1600" dirty="0">
                          <a:solidFill>
                            <a:schemeClr val="tx2"/>
                          </a:solidFill>
                        </a:rPr>
                        <a:t>2,062</a:t>
                      </a:r>
                    </a:p>
                  </a:txBody>
                  <a:tcPr anchor="b">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pPr algn="ctr"/>
                      <a:r>
                        <a:rPr lang="en-US" sz="1600" dirty="0">
                          <a:solidFill>
                            <a:schemeClr val="tx2"/>
                          </a:solidFill>
                        </a:rPr>
                        <a:t>3.74</a:t>
                      </a:r>
                    </a:p>
                  </a:txBody>
                  <a:tcPr anchor="b">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pPr algn="ctr"/>
                      <a:r>
                        <a:rPr lang="en-US" sz="1600" b="0" dirty="0">
                          <a:solidFill>
                            <a:schemeClr val="tx2"/>
                          </a:solidFill>
                        </a:rPr>
                        <a:t>27</a:t>
                      </a:r>
                      <a:r>
                        <a:rPr lang="en-US" sz="1600" b="0" baseline="30000" dirty="0">
                          <a:solidFill>
                            <a:schemeClr val="tx2"/>
                          </a:solidFill>
                        </a:rPr>
                        <a:t>th</a:t>
                      </a:r>
                      <a:r>
                        <a:rPr lang="en-US" sz="1600" b="0" dirty="0">
                          <a:solidFill>
                            <a:schemeClr val="tx2"/>
                          </a:solidFill>
                        </a:rPr>
                        <a:t> </a:t>
                      </a:r>
                    </a:p>
                  </a:txBody>
                  <a:tcPr anchor="b">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pSp>
        <p:nvGrpSpPr>
          <p:cNvPr id="28" name="Group 27">
            <a:extLst>
              <a:ext uri="{FF2B5EF4-FFF2-40B4-BE49-F238E27FC236}">
                <a16:creationId xmlns:a16="http://schemas.microsoft.com/office/drawing/2014/main" id="{949AD999-CBEF-C95E-D9D5-5235DEC2C6F9}"/>
              </a:ext>
            </a:extLst>
          </p:cNvPr>
          <p:cNvGrpSpPr/>
          <p:nvPr/>
        </p:nvGrpSpPr>
        <p:grpSpPr>
          <a:xfrm>
            <a:off x="1341783" y="3051543"/>
            <a:ext cx="421097" cy="586063"/>
            <a:chOff x="2733244" y="2587344"/>
            <a:chExt cx="421097" cy="383141"/>
          </a:xfrm>
        </p:grpSpPr>
        <p:cxnSp>
          <p:nvCxnSpPr>
            <p:cNvPr id="29" name="Straight Arrow Connector 28">
              <a:extLst>
                <a:ext uri="{FF2B5EF4-FFF2-40B4-BE49-F238E27FC236}">
                  <a16:creationId xmlns:a16="http://schemas.microsoft.com/office/drawing/2014/main" id="{F03B9CBA-0FFB-0C6B-02A9-FB74303F750B}"/>
                </a:ext>
              </a:extLst>
            </p:cNvPr>
            <p:cNvCxnSpPr>
              <a:cxnSpLocks/>
            </p:cNvCxnSpPr>
            <p:nvPr/>
          </p:nvCxnSpPr>
          <p:spPr>
            <a:xfrm>
              <a:off x="2733244" y="2967310"/>
              <a:ext cx="421097" cy="0"/>
            </a:xfrm>
            <a:prstGeom prst="straightConnector1">
              <a:avLst/>
            </a:prstGeom>
            <a:ln w="28575">
              <a:solidFill>
                <a:srgbClr val="DA6927"/>
              </a:solidFill>
              <a:tailEnd type="triangle"/>
            </a:ln>
          </p:spPr>
          <p:style>
            <a:lnRef idx="1">
              <a:schemeClr val="dk1"/>
            </a:lnRef>
            <a:fillRef idx="0">
              <a:schemeClr val="dk1"/>
            </a:fillRef>
            <a:effectRef idx="0">
              <a:schemeClr val="dk1"/>
            </a:effectRef>
            <a:fontRef idx="minor">
              <a:schemeClr val="tx1"/>
            </a:fontRef>
          </p:style>
        </p:cxnSp>
        <p:cxnSp>
          <p:nvCxnSpPr>
            <p:cNvPr id="30" name="Straight Arrow Connector 29">
              <a:extLst>
                <a:ext uri="{FF2B5EF4-FFF2-40B4-BE49-F238E27FC236}">
                  <a16:creationId xmlns:a16="http://schemas.microsoft.com/office/drawing/2014/main" id="{233BCF40-5BBF-D930-6A97-5EBD9439C9B7}"/>
                </a:ext>
              </a:extLst>
            </p:cNvPr>
            <p:cNvCxnSpPr>
              <a:cxnSpLocks/>
            </p:cNvCxnSpPr>
            <p:nvPr/>
          </p:nvCxnSpPr>
          <p:spPr>
            <a:xfrm flipV="1">
              <a:off x="2746993" y="2587344"/>
              <a:ext cx="1" cy="383141"/>
            </a:xfrm>
            <a:prstGeom prst="straightConnector1">
              <a:avLst/>
            </a:prstGeom>
            <a:ln w="28575">
              <a:solidFill>
                <a:srgbClr val="DA6927"/>
              </a:solidFill>
              <a:tailEnd type="none"/>
            </a:ln>
          </p:spPr>
          <p:style>
            <a:lnRef idx="1">
              <a:schemeClr val="dk1"/>
            </a:lnRef>
            <a:fillRef idx="0">
              <a:schemeClr val="dk1"/>
            </a:fillRef>
            <a:effectRef idx="0">
              <a:schemeClr val="dk1"/>
            </a:effectRef>
            <a:fontRef idx="minor">
              <a:schemeClr val="tx1"/>
            </a:fontRef>
          </p:style>
        </p:cxnSp>
      </p:grpSp>
      <p:grpSp>
        <p:nvGrpSpPr>
          <p:cNvPr id="34" name="Group 33">
            <a:extLst>
              <a:ext uri="{FF2B5EF4-FFF2-40B4-BE49-F238E27FC236}">
                <a16:creationId xmlns:a16="http://schemas.microsoft.com/office/drawing/2014/main" id="{3B972F05-213D-16EB-5696-8D538CE25AC7}"/>
              </a:ext>
            </a:extLst>
          </p:cNvPr>
          <p:cNvGrpSpPr/>
          <p:nvPr/>
        </p:nvGrpSpPr>
        <p:grpSpPr>
          <a:xfrm>
            <a:off x="2807976" y="3933586"/>
            <a:ext cx="421097" cy="552848"/>
            <a:chOff x="2736419" y="2542716"/>
            <a:chExt cx="421097" cy="372904"/>
          </a:xfrm>
        </p:grpSpPr>
        <p:cxnSp>
          <p:nvCxnSpPr>
            <p:cNvPr id="35" name="Straight Arrow Connector 34">
              <a:extLst>
                <a:ext uri="{FF2B5EF4-FFF2-40B4-BE49-F238E27FC236}">
                  <a16:creationId xmlns:a16="http://schemas.microsoft.com/office/drawing/2014/main" id="{4EDF8113-DA46-A017-EFF6-223CCA1122B4}"/>
                </a:ext>
              </a:extLst>
            </p:cNvPr>
            <p:cNvCxnSpPr>
              <a:cxnSpLocks/>
            </p:cNvCxnSpPr>
            <p:nvPr/>
          </p:nvCxnSpPr>
          <p:spPr>
            <a:xfrm>
              <a:off x="2736419" y="2906096"/>
              <a:ext cx="421097" cy="0"/>
            </a:xfrm>
            <a:prstGeom prst="straightConnector1">
              <a:avLst/>
            </a:prstGeom>
            <a:ln w="28575">
              <a:solidFill>
                <a:srgbClr val="DA6927"/>
              </a:solidFill>
              <a:tailEnd type="triangle"/>
            </a:ln>
          </p:spPr>
          <p:style>
            <a:lnRef idx="1">
              <a:schemeClr val="dk1"/>
            </a:lnRef>
            <a:fillRef idx="0">
              <a:schemeClr val="dk1"/>
            </a:fillRef>
            <a:effectRef idx="0">
              <a:schemeClr val="dk1"/>
            </a:effectRef>
            <a:fontRef idx="minor">
              <a:schemeClr val="tx1"/>
            </a:fontRef>
          </p:style>
        </p:cxnSp>
        <p:cxnSp>
          <p:nvCxnSpPr>
            <p:cNvPr id="36" name="Straight Arrow Connector 35">
              <a:extLst>
                <a:ext uri="{FF2B5EF4-FFF2-40B4-BE49-F238E27FC236}">
                  <a16:creationId xmlns:a16="http://schemas.microsoft.com/office/drawing/2014/main" id="{4C66684A-A9FB-01EA-099F-6AE3BDE8231C}"/>
                </a:ext>
              </a:extLst>
            </p:cNvPr>
            <p:cNvCxnSpPr>
              <a:cxnSpLocks/>
            </p:cNvCxnSpPr>
            <p:nvPr/>
          </p:nvCxnSpPr>
          <p:spPr>
            <a:xfrm flipV="1">
              <a:off x="2745900" y="2542716"/>
              <a:ext cx="0" cy="372904"/>
            </a:xfrm>
            <a:prstGeom prst="straightConnector1">
              <a:avLst/>
            </a:prstGeom>
            <a:ln w="28575">
              <a:solidFill>
                <a:srgbClr val="DA6927"/>
              </a:solidFill>
              <a:tailEnd type="none"/>
            </a:ln>
          </p:spPr>
          <p:style>
            <a:lnRef idx="1">
              <a:schemeClr val="dk1"/>
            </a:lnRef>
            <a:fillRef idx="0">
              <a:schemeClr val="dk1"/>
            </a:fillRef>
            <a:effectRef idx="0">
              <a:schemeClr val="dk1"/>
            </a:effectRef>
            <a:fontRef idx="minor">
              <a:schemeClr val="tx1"/>
            </a:fontRef>
          </p:style>
        </p:cxnSp>
      </p:grpSp>
      <p:grpSp>
        <p:nvGrpSpPr>
          <p:cNvPr id="4" name="Group 3">
            <a:extLst>
              <a:ext uri="{FF2B5EF4-FFF2-40B4-BE49-F238E27FC236}">
                <a16:creationId xmlns:a16="http://schemas.microsoft.com/office/drawing/2014/main" id="{B890109F-59FE-29A2-7090-CB6952F25A62}"/>
              </a:ext>
            </a:extLst>
          </p:cNvPr>
          <p:cNvGrpSpPr/>
          <p:nvPr/>
        </p:nvGrpSpPr>
        <p:grpSpPr>
          <a:xfrm>
            <a:off x="964194" y="3011927"/>
            <a:ext cx="1475822" cy="1599827"/>
            <a:chOff x="2745491" y="2542716"/>
            <a:chExt cx="421097" cy="372904"/>
          </a:xfrm>
        </p:grpSpPr>
        <p:cxnSp>
          <p:nvCxnSpPr>
            <p:cNvPr id="5" name="Straight Arrow Connector 4">
              <a:extLst>
                <a:ext uri="{FF2B5EF4-FFF2-40B4-BE49-F238E27FC236}">
                  <a16:creationId xmlns:a16="http://schemas.microsoft.com/office/drawing/2014/main" id="{8F8088CC-EEF3-D047-0EC3-3F479512B08B}"/>
                </a:ext>
              </a:extLst>
            </p:cNvPr>
            <p:cNvCxnSpPr>
              <a:cxnSpLocks/>
            </p:cNvCxnSpPr>
            <p:nvPr/>
          </p:nvCxnSpPr>
          <p:spPr>
            <a:xfrm>
              <a:off x="2745491" y="2912509"/>
              <a:ext cx="421097" cy="0"/>
            </a:xfrm>
            <a:prstGeom prst="straightConnector1">
              <a:avLst/>
            </a:prstGeom>
            <a:ln w="28575">
              <a:solidFill>
                <a:srgbClr val="DA6927"/>
              </a:solidFill>
              <a:tailEnd type="triangle"/>
            </a:ln>
          </p:spPr>
          <p:style>
            <a:lnRef idx="1">
              <a:schemeClr val="dk1"/>
            </a:lnRef>
            <a:fillRef idx="0">
              <a:schemeClr val="dk1"/>
            </a:fillRef>
            <a:effectRef idx="0">
              <a:schemeClr val="dk1"/>
            </a:effectRef>
            <a:fontRef idx="minor">
              <a:schemeClr val="tx1"/>
            </a:fontRef>
          </p:style>
        </p:cxnSp>
        <p:cxnSp>
          <p:nvCxnSpPr>
            <p:cNvPr id="7" name="Straight Arrow Connector 6">
              <a:extLst>
                <a:ext uri="{FF2B5EF4-FFF2-40B4-BE49-F238E27FC236}">
                  <a16:creationId xmlns:a16="http://schemas.microsoft.com/office/drawing/2014/main" id="{F82A5F1A-86EF-4DEE-D5FE-B18F57FD85DD}"/>
                </a:ext>
              </a:extLst>
            </p:cNvPr>
            <p:cNvCxnSpPr>
              <a:cxnSpLocks/>
            </p:cNvCxnSpPr>
            <p:nvPr/>
          </p:nvCxnSpPr>
          <p:spPr>
            <a:xfrm flipV="1">
              <a:off x="2745900" y="2542716"/>
              <a:ext cx="0" cy="372904"/>
            </a:xfrm>
            <a:prstGeom prst="straightConnector1">
              <a:avLst/>
            </a:prstGeom>
            <a:ln w="28575">
              <a:solidFill>
                <a:srgbClr val="DA6927"/>
              </a:solidFill>
              <a:tailEnd type="none"/>
            </a:ln>
          </p:spPr>
          <p:style>
            <a:lnRef idx="1">
              <a:schemeClr val="dk1"/>
            </a:lnRef>
            <a:fillRef idx="0">
              <a:schemeClr val="dk1"/>
            </a:fillRef>
            <a:effectRef idx="0">
              <a:schemeClr val="dk1"/>
            </a:effectRef>
            <a:fontRef idx="minor">
              <a:schemeClr val="tx1"/>
            </a:fontRef>
          </p:style>
        </p:cxnSp>
      </p:grpSp>
      <p:sp>
        <p:nvSpPr>
          <p:cNvPr id="8" name="TextBox 7">
            <a:extLst>
              <a:ext uri="{FF2B5EF4-FFF2-40B4-BE49-F238E27FC236}">
                <a16:creationId xmlns:a16="http://schemas.microsoft.com/office/drawing/2014/main" id="{6D50372F-06DE-1154-2888-885425DF87E2}"/>
              </a:ext>
            </a:extLst>
          </p:cNvPr>
          <p:cNvSpPr txBox="1"/>
          <p:nvPr/>
        </p:nvSpPr>
        <p:spPr>
          <a:xfrm>
            <a:off x="995881" y="4318500"/>
            <a:ext cx="591829" cy="307777"/>
          </a:xfrm>
          <a:prstGeom prst="rect">
            <a:avLst/>
          </a:prstGeom>
          <a:noFill/>
        </p:spPr>
        <p:txBody>
          <a:bodyPr wrap="none" rtlCol="0">
            <a:spAutoFit/>
          </a:bodyPr>
          <a:lstStyle/>
          <a:p>
            <a:r>
              <a:rPr lang="en-US" sz="1400" b="1" dirty="0">
                <a:solidFill>
                  <a:srgbClr val="DA6927"/>
                </a:solidFill>
                <a:latin typeface="+mn-lt"/>
              </a:rPr>
              <a:t>-0.83</a:t>
            </a:r>
          </a:p>
        </p:txBody>
      </p:sp>
    </p:spTree>
    <p:extLst>
      <p:ext uri="{BB962C8B-B14F-4D97-AF65-F5344CB8AC3E}">
        <p14:creationId xmlns:p14="http://schemas.microsoft.com/office/powerpoint/2010/main" val="8681498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D2045-4434-B049-BA4E-114470C93216}"/>
              </a:ext>
            </a:extLst>
          </p:cNvPr>
          <p:cNvSpPr>
            <a:spLocks noGrp="1"/>
          </p:cNvSpPr>
          <p:nvPr>
            <p:ph type="title"/>
          </p:nvPr>
        </p:nvSpPr>
        <p:spPr/>
        <p:txBody>
          <a:bodyPr/>
          <a:lstStyle/>
          <a:p>
            <a:r>
              <a:rPr lang="en-US" dirty="0">
                <a:solidFill>
                  <a:schemeClr val="tx1"/>
                </a:solidFill>
              </a:rPr>
              <a:t>Engagement Item Results (Teachers vs. All Other Associates)</a:t>
            </a:r>
          </a:p>
        </p:txBody>
      </p:sp>
      <p:graphicFrame>
        <p:nvGraphicFramePr>
          <p:cNvPr id="7" name="Table 6">
            <a:extLst>
              <a:ext uri="{FF2B5EF4-FFF2-40B4-BE49-F238E27FC236}">
                <a16:creationId xmlns:a16="http://schemas.microsoft.com/office/drawing/2014/main" id="{76EEB61F-23B1-5F48-9105-7331CE820D59}"/>
              </a:ext>
            </a:extLst>
          </p:cNvPr>
          <p:cNvGraphicFramePr>
            <a:graphicFrameLocks noGrp="1"/>
          </p:cNvGraphicFramePr>
          <p:nvPr>
            <p:extLst>
              <p:ext uri="{D42A27DB-BD31-4B8C-83A1-F6EECF244321}">
                <p14:modId xmlns:p14="http://schemas.microsoft.com/office/powerpoint/2010/main" val="1942923993"/>
              </p:ext>
            </p:extLst>
          </p:nvPr>
        </p:nvGraphicFramePr>
        <p:xfrm>
          <a:off x="285607" y="1339422"/>
          <a:ext cx="11620787" cy="4303913"/>
        </p:xfrm>
        <a:graphic>
          <a:graphicData uri="http://schemas.openxmlformats.org/drawingml/2006/table">
            <a:tbl>
              <a:tblPr firstRow="1" bandRow="1">
                <a:tableStyleId>{5C22544A-7EE6-4342-B048-85BDC9FD1C3A}</a:tableStyleId>
              </a:tblPr>
              <a:tblGrid>
                <a:gridCol w="2883018">
                  <a:extLst>
                    <a:ext uri="{9D8B030D-6E8A-4147-A177-3AD203B41FA5}">
                      <a16:colId xmlns:a16="http://schemas.microsoft.com/office/drawing/2014/main" val="20000"/>
                    </a:ext>
                  </a:extLst>
                </a:gridCol>
                <a:gridCol w="307531">
                  <a:extLst>
                    <a:ext uri="{9D8B030D-6E8A-4147-A177-3AD203B41FA5}">
                      <a16:colId xmlns:a16="http://schemas.microsoft.com/office/drawing/2014/main" val="20002"/>
                    </a:ext>
                  </a:extLst>
                </a:gridCol>
                <a:gridCol w="1760823">
                  <a:extLst>
                    <a:ext uri="{9D8B030D-6E8A-4147-A177-3AD203B41FA5}">
                      <a16:colId xmlns:a16="http://schemas.microsoft.com/office/drawing/2014/main" val="2559414281"/>
                    </a:ext>
                  </a:extLst>
                </a:gridCol>
                <a:gridCol w="307531">
                  <a:extLst>
                    <a:ext uri="{9D8B030D-6E8A-4147-A177-3AD203B41FA5}">
                      <a16:colId xmlns:a16="http://schemas.microsoft.com/office/drawing/2014/main" val="2003819397"/>
                    </a:ext>
                  </a:extLst>
                </a:gridCol>
                <a:gridCol w="307531">
                  <a:extLst>
                    <a:ext uri="{9D8B030D-6E8A-4147-A177-3AD203B41FA5}">
                      <a16:colId xmlns:a16="http://schemas.microsoft.com/office/drawing/2014/main" val="20003"/>
                    </a:ext>
                  </a:extLst>
                </a:gridCol>
                <a:gridCol w="1762592">
                  <a:extLst>
                    <a:ext uri="{9D8B030D-6E8A-4147-A177-3AD203B41FA5}">
                      <a16:colId xmlns:a16="http://schemas.microsoft.com/office/drawing/2014/main" val="1600126190"/>
                    </a:ext>
                  </a:extLst>
                </a:gridCol>
                <a:gridCol w="4291761">
                  <a:extLst>
                    <a:ext uri="{9D8B030D-6E8A-4147-A177-3AD203B41FA5}">
                      <a16:colId xmlns:a16="http://schemas.microsoft.com/office/drawing/2014/main" val="20004"/>
                    </a:ext>
                  </a:extLst>
                </a:gridCol>
              </a:tblGrid>
              <a:tr h="44554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spc="100" baseline="0" dirty="0">
                          <a:solidFill>
                            <a:schemeClr val="tx1"/>
                          </a:solidFill>
                          <a:cs typeface="Arial" panose="020B0604020202020204" pitchFamily="34" charset="0"/>
                        </a:rPr>
                        <a:t>ENGAGEMENT ITEM MEANS</a:t>
                      </a:r>
                    </a:p>
                  </a:txBody>
                  <a:tcPr anchor="ctr">
                    <a:lnL w="9525"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1000" b="1" kern="1200" spc="100" baseline="0" dirty="0">
                        <a:solidFill>
                          <a:schemeClr val="tx1"/>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000" b="1" kern="1200" spc="100" baseline="0" dirty="0">
                          <a:solidFill>
                            <a:schemeClr val="tx1"/>
                          </a:solidFill>
                          <a:latin typeface="+mn-lt"/>
                          <a:ea typeface="+mn-ea"/>
                          <a:cs typeface="+mn-cs"/>
                        </a:rPr>
                        <a:t>TEACHERS MEAN</a:t>
                      </a:r>
                    </a:p>
                    <a:p>
                      <a:pPr algn="ctr"/>
                      <a:r>
                        <a:rPr lang="en-US" sz="1000" b="1" kern="1200" spc="100" baseline="0" dirty="0">
                          <a:solidFill>
                            <a:schemeClr val="tx1"/>
                          </a:solidFill>
                          <a:latin typeface="+mn-lt"/>
                          <a:ea typeface="+mn-ea"/>
                          <a:cs typeface="+mn-cs"/>
                        </a:rPr>
                        <a:t>(n=1,161)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1000" b="1" spc="100" baseline="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1000" b="1" spc="100" baseline="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000" b="1" spc="100" baseline="0" dirty="0">
                          <a:solidFill>
                            <a:schemeClr val="tx1"/>
                          </a:solidFill>
                        </a:rPr>
                        <a:t>ALL OTHER ASSOCIATES MEAN </a:t>
                      </a:r>
                    </a:p>
                    <a:p>
                      <a:pPr algn="ctr"/>
                      <a:r>
                        <a:rPr lang="en-US" sz="1000" b="1" spc="100" baseline="0" dirty="0">
                          <a:solidFill>
                            <a:schemeClr val="tx1"/>
                          </a:solidFill>
                        </a:rPr>
                        <a:t>(n=1,003)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000" b="1" spc="100" baseline="0" dirty="0">
                          <a:solidFill>
                            <a:schemeClr val="tx1"/>
                          </a:solidFill>
                        </a:rPr>
                        <a:t>MEAN GAP</a:t>
                      </a:r>
                    </a:p>
                  </a:txBody>
                  <a:tcPr marL="731520" anchor="ctr">
                    <a:lnL w="12700"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1"/>
                  </a:ext>
                </a:extLst>
              </a:tr>
              <a:tr h="318245">
                <a:tc>
                  <a:txBody>
                    <a:bodyPr/>
                    <a:lstStyle/>
                    <a:p>
                      <a:r>
                        <a:rPr lang="en-US" sz="1200" b="1" dirty="0">
                          <a:solidFill>
                            <a:schemeClr val="accent1"/>
                          </a:solidFill>
                        </a:rPr>
                        <a:t>GrandMean (GM Percentile)</a:t>
                      </a:r>
                    </a:p>
                  </a:txBody>
                  <a:tcPr anchor="ctr">
                    <a:lnL w="9525"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400"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b="1" kern="1200" dirty="0">
                          <a:solidFill>
                            <a:schemeClr val="accent1"/>
                          </a:solidFill>
                          <a:latin typeface="+mn-lt"/>
                          <a:ea typeface="+mn-ea"/>
                          <a:cs typeface="+mn-cs"/>
                        </a:rPr>
                        <a:t>3.66 (21</a:t>
                      </a:r>
                      <a:r>
                        <a:rPr lang="en-US" sz="1100" b="1" kern="1200" baseline="30000" dirty="0">
                          <a:solidFill>
                            <a:schemeClr val="accent1"/>
                          </a:solidFill>
                          <a:latin typeface="+mn-lt"/>
                          <a:ea typeface="+mn-ea"/>
                          <a:cs typeface="+mn-cs"/>
                        </a:rPr>
                        <a:t>st</a:t>
                      </a:r>
                      <a:r>
                        <a:rPr lang="en-US" sz="1100" b="1" kern="1200" dirty="0">
                          <a:solidFill>
                            <a:schemeClr val="accent1"/>
                          </a:solidFill>
                          <a:latin typeface="+mn-lt"/>
                          <a:ea typeface="+mn-ea"/>
                          <a:cs typeface="+mn-cs"/>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dirty="0">
                          <a:solidFill>
                            <a:schemeClr val="accent1"/>
                          </a:solidFill>
                        </a:rPr>
                        <a:t>3.88 (40</a:t>
                      </a:r>
                      <a:r>
                        <a:rPr lang="en-US" sz="1100" b="1" baseline="30000" dirty="0">
                          <a:solidFill>
                            <a:schemeClr val="accent1"/>
                          </a:solidFill>
                        </a:rPr>
                        <a:t>th</a:t>
                      </a:r>
                      <a:r>
                        <a:rPr lang="en-US" sz="1100" b="1" dirty="0">
                          <a:solidFill>
                            <a:schemeClr val="accent1"/>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200" b="1" dirty="0"/>
                    </a:p>
                  </a:txBody>
                  <a:tcPr anchor="ctr">
                    <a:lnL w="12700"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46404298"/>
                  </a:ext>
                </a:extLst>
              </a:tr>
              <a:tr h="2864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tx2"/>
                          </a:solidFill>
                          <a:latin typeface="+mn-lt"/>
                          <a:cs typeface="Arial"/>
                        </a:rPr>
                        <a:t>Q12. </a:t>
                      </a:r>
                      <a:r>
                        <a:rPr lang="en-US" sz="1200" dirty="0">
                          <a:solidFill>
                            <a:schemeClr val="tx2"/>
                          </a:solidFill>
                        </a:rPr>
                        <a:t>Learn &amp; Grow</a:t>
                      </a:r>
                    </a:p>
                  </a:txBody>
                  <a:tcPr marL="182880" anchor="ctr">
                    <a:lnL w="9525"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400" dirty="0"/>
                    </a:p>
                  </a:txBody>
                  <a:tcPr marL="7620" marR="7620" marT="7620" marB="0"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sz="1200" b="0" i="0" u="none" strike="noStrike" dirty="0">
                          <a:solidFill>
                            <a:schemeClr val="tx2"/>
                          </a:solidFill>
                          <a:effectLst/>
                          <a:latin typeface="Arial" panose="020B0604020202020204" pitchFamily="34" charset="0"/>
                        </a:rPr>
                        <a:t>3.82</a:t>
                      </a:r>
                    </a:p>
                  </a:txBody>
                  <a:tcPr marL="9525" marR="9525"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endParaRPr lang="en-US" sz="1400" b="1" i="0" u="none" strike="noStrike" kern="1200" dirty="0">
                        <a:solidFill>
                          <a:schemeClr val="accent1"/>
                        </a:solidFill>
                        <a:effectLst/>
                        <a:latin typeface="+mn-lt"/>
                        <a:ea typeface="+mn-ea"/>
                        <a:cs typeface="+mn-cs"/>
                      </a:endParaRPr>
                    </a:p>
                  </a:txBody>
                  <a:tcPr marL="7620" marR="7620" marT="762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endParaRPr lang="en-US" sz="1400" b="1" i="0" u="none" strike="noStrike" kern="1200" dirty="0">
                        <a:solidFill>
                          <a:schemeClr val="bg1"/>
                        </a:solidFill>
                        <a:effectLst/>
                        <a:latin typeface="+mn-lt"/>
                        <a:ea typeface="+mn-ea"/>
                        <a:cs typeface="+mn-cs"/>
                      </a:endParaRPr>
                    </a:p>
                  </a:txBody>
                  <a:tcPr marL="7620" marR="7620" marT="762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r>
                        <a:rPr lang="en-US" sz="1200" b="0" i="0" u="none" strike="noStrike" dirty="0">
                          <a:solidFill>
                            <a:schemeClr val="tx2"/>
                          </a:solidFill>
                          <a:effectLst/>
                          <a:latin typeface="Arial" panose="020B0604020202020204" pitchFamily="34" charset="0"/>
                        </a:rPr>
                        <a:t>3.87</a:t>
                      </a:r>
                    </a:p>
                  </a:txBody>
                  <a:tcPr marL="9525" marR="9525"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en-US" dirty="0"/>
                    </a:p>
                  </a:txBody>
                  <a:tcPr marL="0" marR="0" marT="0" marB="0" anchor="ctr">
                    <a:lnL w="12700"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286419">
                <a:tc>
                  <a:txBody>
                    <a:bodyPr/>
                    <a:lstStyle/>
                    <a:p>
                      <a:r>
                        <a:rPr lang="en-US" sz="1200" b="0" dirty="0">
                          <a:solidFill>
                            <a:schemeClr val="tx2"/>
                          </a:solidFill>
                          <a:latin typeface="+mn-lt"/>
                          <a:cs typeface="Arial"/>
                        </a:rPr>
                        <a:t>Q11. Progress</a:t>
                      </a:r>
                    </a:p>
                  </a:txBody>
                  <a:tcPr marL="182880" anchor="ctr">
                    <a:lnL w="9525" cap="flat" cmpd="sng" algn="ctr">
                      <a:solidFill>
                        <a:schemeClr val="accent2"/>
                      </a:solid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400" b="1" dirty="0">
                        <a:solidFill>
                          <a:schemeClr val="tx1"/>
                        </a:solidFill>
                      </a:endParaRPr>
                    </a:p>
                  </a:txBody>
                  <a:tcPr marL="7620" marR="7620" marT="762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0" i="0" u="none" strike="noStrike" dirty="0">
                          <a:solidFill>
                            <a:schemeClr val="tx2"/>
                          </a:solidFill>
                          <a:effectLst/>
                          <a:latin typeface="Arial" panose="020B0604020202020204" pitchFamily="34" charset="0"/>
                        </a:rPr>
                        <a:t>3.50</a:t>
                      </a:r>
                    </a:p>
                  </a:txBody>
                  <a:tcPr marL="9525" marR="9525"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endParaRPr lang="en-US" sz="1400" b="0" i="0" u="none" strike="noStrike" kern="1200" dirty="0">
                        <a:solidFill>
                          <a:schemeClr val="accent1"/>
                        </a:solidFill>
                        <a:effectLst/>
                        <a:latin typeface="+mn-lt"/>
                        <a:ea typeface="+mn-ea"/>
                        <a:cs typeface="+mn-cs"/>
                      </a:endParaRPr>
                    </a:p>
                  </a:txBody>
                  <a:tcPr marL="7620" marR="7620" marT="762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endParaRPr lang="en-US" sz="1400" b="0" i="0" u="none" strike="noStrike" kern="1200" dirty="0">
                        <a:solidFill>
                          <a:schemeClr val="accent1"/>
                        </a:solidFill>
                        <a:effectLst/>
                        <a:latin typeface="+mn-lt"/>
                        <a:ea typeface="+mn-ea"/>
                        <a:cs typeface="+mn-cs"/>
                      </a:endParaRPr>
                    </a:p>
                  </a:txBody>
                  <a:tcPr marL="7620" marR="7620" marT="762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r>
                        <a:rPr lang="en-US" sz="1200" b="0" i="0" u="none" strike="noStrike" dirty="0">
                          <a:solidFill>
                            <a:schemeClr val="tx2"/>
                          </a:solidFill>
                          <a:effectLst/>
                          <a:latin typeface="Arial" panose="020B0604020202020204" pitchFamily="34" charset="0"/>
                        </a:rPr>
                        <a:t>3.39</a:t>
                      </a:r>
                    </a:p>
                  </a:txBody>
                  <a:tcPr marL="9525" marR="9525"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en-US" dirty="0"/>
                    </a:p>
                  </a:txBody>
                  <a:tcPr marL="0" marR="0" marT="0" marB="0" anchor="ctr">
                    <a:lnL w="12700"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28641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chemeClr val="tx2"/>
                          </a:solidFill>
                          <a:latin typeface="+mn-lt"/>
                          <a:cs typeface="Arial"/>
                        </a:rPr>
                        <a:t>Q10. Best Friend</a:t>
                      </a:r>
                    </a:p>
                  </a:txBody>
                  <a:tcPr marL="182880" anchor="ctr">
                    <a:lnL w="9525"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b="1" i="0" u="none" strike="noStrike" kern="1200" dirty="0">
                          <a:solidFill>
                            <a:schemeClr val="bg1"/>
                          </a:solidFill>
                          <a:effectLst/>
                          <a:latin typeface="+mn-lt"/>
                          <a:ea typeface="+mn-ea"/>
                          <a:cs typeface="+mn-cs"/>
                        </a:rPr>
                        <a:t>+</a:t>
                      </a:r>
                      <a:endParaRPr lang="en-US" sz="1400" dirty="0"/>
                    </a:p>
                  </a:txBody>
                  <a:tcPr marL="7620" marR="7620" marT="76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5750"/>
                    </a:solidFill>
                  </a:tcPr>
                </a:tc>
                <a:tc>
                  <a:txBody>
                    <a:bodyPr/>
                    <a:lstStyle/>
                    <a:p>
                      <a:pPr algn="ctr" fontAlgn="ctr"/>
                      <a:r>
                        <a:rPr lang="en-US" sz="1200" b="1" i="0" u="none" strike="noStrike" dirty="0">
                          <a:solidFill>
                            <a:schemeClr val="tx2"/>
                          </a:solidFill>
                          <a:effectLst/>
                          <a:latin typeface="Arial" panose="020B0604020202020204" pitchFamily="34" charset="0"/>
                        </a:rPr>
                        <a:t>3.48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4F2E1"/>
                    </a:solidFill>
                  </a:tcPr>
                </a:tc>
                <a:tc>
                  <a:txBody>
                    <a:bodyPr/>
                    <a:lstStyle/>
                    <a:p>
                      <a:pPr marL="0" algn="ctr" defTabSz="914400" rtl="0" eaLnBrk="1" fontAlgn="b" latinLnBrk="0" hangingPunct="1"/>
                      <a:endParaRPr lang="en-US" sz="1400" b="0" i="0" u="none" strike="noStrike" kern="1200" dirty="0">
                        <a:solidFill>
                          <a:schemeClr val="accent1"/>
                        </a:solidFill>
                        <a:effectLst/>
                        <a:latin typeface="+mn-lt"/>
                        <a:ea typeface="+mn-ea"/>
                        <a:cs typeface="+mn-cs"/>
                      </a:endParaRPr>
                    </a:p>
                  </a:txBody>
                  <a:tcPr marL="7620" marR="7620" marT="76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endParaRPr lang="en-US" sz="1400" b="0" i="0" u="none" strike="noStrike" kern="1200" dirty="0">
                        <a:solidFill>
                          <a:schemeClr val="accent1"/>
                        </a:solidFill>
                        <a:effectLst/>
                        <a:latin typeface="+mn-lt"/>
                        <a:ea typeface="+mn-ea"/>
                        <a:cs typeface="+mn-cs"/>
                      </a:endParaRPr>
                    </a:p>
                  </a:txBody>
                  <a:tcPr marL="7620" marR="7620" marT="76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r>
                        <a:rPr lang="en-US" sz="1200" b="0" i="0" u="none" strike="noStrike" dirty="0">
                          <a:solidFill>
                            <a:schemeClr val="tx2"/>
                          </a:solidFill>
                          <a:effectLst/>
                          <a:latin typeface="Arial" panose="020B0604020202020204" pitchFamily="34" charset="0"/>
                        </a:rPr>
                        <a:t>3.34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en-US" dirty="0"/>
                    </a:p>
                  </a:txBody>
                  <a:tcPr marL="0" marR="0" marT="0" marB="0" anchor="ctr">
                    <a:lnL w="12700"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2864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tx2"/>
                          </a:solidFill>
                          <a:latin typeface="+mn-lt"/>
                          <a:cs typeface="Arial"/>
                        </a:rPr>
                        <a:t>Q09. Quality </a:t>
                      </a:r>
                    </a:p>
                  </a:txBody>
                  <a:tcPr marL="182880" anchor="ctr">
                    <a:lnL w="9525"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i="0" u="none" strike="noStrike" kern="1200" dirty="0">
                          <a:solidFill>
                            <a:schemeClr val="bg1"/>
                          </a:solidFill>
                          <a:effectLst/>
                          <a:latin typeface="+mn-lt"/>
                          <a:ea typeface="+mn-ea"/>
                          <a:cs typeface="+mn-cs"/>
                        </a:rPr>
                        <a:t>+</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5750"/>
                    </a:solidFill>
                  </a:tcPr>
                </a:tc>
                <a:tc>
                  <a:txBody>
                    <a:bodyPr/>
                    <a:lstStyle/>
                    <a:p>
                      <a:pPr algn="ctr" fontAlgn="ctr"/>
                      <a:r>
                        <a:rPr lang="en-US" sz="1200" b="1" i="0" u="none" strike="noStrike" dirty="0">
                          <a:solidFill>
                            <a:schemeClr val="tx2"/>
                          </a:solidFill>
                          <a:effectLst/>
                          <a:latin typeface="Arial" panose="020B0604020202020204" pitchFamily="34" charset="0"/>
                        </a:rPr>
                        <a:t>4.05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4F2E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400" b="1" i="0" u="none" strike="noStrike" kern="1200" dirty="0">
                        <a:solidFill>
                          <a:schemeClr val="accent1"/>
                        </a:solidFill>
                        <a:effectLst/>
                        <a:latin typeface="+mn-lt"/>
                        <a:ea typeface="+mn-ea"/>
                        <a:cs typeface="+mn-cs"/>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400" b="1" i="0" u="none" strike="noStrike" kern="1200" dirty="0">
                        <a:solidFill>
                          <a:schemeClr val="bg1"/>
                        </a:solidFill>
                        <a:effectLst/>
                        <a:latin typeface="+mn-lt"/>
                        <a:ea typeface="+mn-ea"/>
                        <a:cs typeface="+mn-cs"/>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r>
                        <a:rPr lang="en-US" sz="1200" b="0" i="0" u="none" strike="noStrike" dirty="0">
                          <a:solidFill>
                            <a:schemeClr val="tx2"/>
                          </a:solidFill>
                          <a:effectLst/>
                          <a:latin typeface="Arial" panose="020B0604020202020204" pitchFamily="34" charset="0"/>
                        </a:rPr>
                        <a:t>4.13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en-US" dirty="0"/>
                    </a:p>
                  </a:txBody>
                  <a:tcPr marL="0" marR="0" marT="0" marB="0" anchor="ctr">
                    <a:lnL w="12700"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286419">
                <a:tc>
                  <a:txBody>
                    <a:bodyPr/>
                    <a:lstStyle/>
                    <a:p>
                      <a:r>
                        <a:rPr lang="en-US" sz="1200" b="0" dirty="0">
                          <a:solidFill>
                            <a:schemeClr val="tx2"/>
                          </a:solidFill>
                          <a:latin typeface="+mn-lt"/>
                          <a:cs typeface="Arial"/>
                        </a:rPr>
                        <a:t>Q08. Mission</a:t>
                      </a:r>
                    </a:p>
                  </a:txBody>
                  <a:tcPr marL="182880" anchor="ctr">
                    <a:lnL w="9525"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222222"/>
                        </a:solidFill>
                        <a:effectLst/>
                        <a:uLnTx/>
                        <a:uFillTx/>
                        <a:latin typeface="+mn-lt"/>
                        <a:ea typeface="+mn-ea"/>
                        <a:cs typeface="+mn-cs"/>
                      </a:endParaRPr>
                    </a:p>
                  </a:txBody>
                  <a:tcPr marL="7620" marR="7620" marT="76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sz="1200" b="0" i="0" u="none" strike="noStrike" dirty="0">
                          <a:solidFill>
                            <a:schemeClr val="tx2"/>
                          </a:solidFill>
                          <a:effectLst/>
                          <a:latin typeface="Arial" panose="020B0604020202020204" pitchFamily="34" charset="0"/>
                        </a:rPr>
                        <a:t>3.59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endParaRPr lang="en-US" sz="1400" b="0" i="0" u="none" strike="noStrike" kern="1200" dirty="0">
                        <a:solidFill>
                          <a:schemeClr val="tx2"/>
                        </a:solidFill>
                        <a:effectLst/>
                        <a:latin typeface="+mn-lt"/>
                        <a:ea typeface="+mn-ea"/>
                        <a:cs typeface="+mn-cs"/>
                      </a:endParaRPr>
                    </a:p>
                  </a:txBody>
                  <a:tcPr marL="7620" marR="7620" marT="76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endParaRPr lang="en-US" sz="1400" b="0" i="0" u="none" strike="noStrike" kern="1200" dirty="0">
                        <a:solidFill>
                          <a:schemeClr val="tx2"/>
                        </a:solidFill>
                        <a:effectLst/>
                        <a:latin typeface="+mn-lt"/>
                        <a:ea typeface="+mn-ea"/>
                        <a:cs typeface="+mn-cs"/>
                      </a:endParaRPr>
                    </a:p>
                  </a:txBody>
                  <a:tcPr marL="7620" marR="7620" marT="76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r>
                        <a:rPr lang="en-US" sz="1200" b="0" i="0" u="none" strike="noStrike" dirty="0">
                          <a:solidFill>
                            <a:schemeClr val="tx2"/>
                          </a:solidFill>
                          <a:effectLst/>
                          <a:latin typeface="Arial" panose="020B0604020202020204" pitchFamily="34" charset="0"/>
                        </a:rPr>
                        <a:t>4.00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marL="0" marR="0" marT="0" marB="0" anchor="ctr">
                    <a:lnL w="12700"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r h="286419">
                <a:tc>
                  <a:txBody>
                    <a:bodyPr/>
                    <a:lstStyle/>
                    <a:p>
                      <a:r>
                        <a:rPr lang="en-US" sz="1200" b="0" dirty="0">
                          <a:solidFill>
                            <a:schemeClr val="tx2"/>
                          </a:solidFill>
                          <a:latin typeface="+mn-lt"/>
                          <a:cs typeface="Arial"/>
                        </a:rPr>
                        <a:t>Q07. Opinions</a:t>
                      </a:r>
                    </a:p>
                  </a:txBody>
                  <a:tcPr marL="182880" anchor="ctr">
                    <a:lnL w="9525"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400" dirty="0"/>
                    </a:p>
                  </a:txBody>
                  <a:tcPr marL="7620" marR="7620" marT="76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sz="1200" b="0" i="0" u="none" strike="noStrike" dirty="0">
                          <a:solidFill>
                            <a:schemeClr val="tx2"/>
                          </a:solidFill>
                          <a:effectLst/>
                          <a:latin typeface="Arial" panose="020B0604020202020204" pitchFamily="34" charset="0"/>
                        </a:rPr>
                        <a:t>3.26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endParaRPr lang="en-US" sz="1400" b="0" i="0" u="none" strike="noStrike" kern="1200" dirty="0">
                        <a:solidFill>
                          <a:schemeClr val="tx2"/>
                        </a:solidFill>
                        <a:effectLst/>
                        <a:latin typeface="+mn-lt"/>
                        <a:ea typeface="+mn-ea"/>
                        <a:cs typeface="+mn-cs"/>
                      </a:endParaRPr>
                    </a:p>
                  </a:txBody>
                  <a:tcPr marL="7620" marR="7620" marT="76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endParaRPr lang="en-US" sz="1400" b="0" i="0" u="none" strike="noStrike" kern="1200" dirty="0">
                        <a:solidFill>
                          <a:schemeClr val="tx2"/>
                        </a:solidFill>
                        <a:effectLst/>
                        <a:latin typeface="+mn-lt"/>
                        <a:ea typeface="+mn-ea"/>
                        <a:cs typeface="+mn-cs"/>
                      </a:endParaRPr>
                    </a:p>
                  </a:txBody>
                  <a:tcPr marL="7620" marR="7620" marT="76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sz="1200" b="0" i="0" u="none" strike="noStrike" dirty="0">
                          <a:solidFill>
                            <a:schemeClr val="tx2"/>
                          </a:solidFill>
                          <a:effectLst/>
                          <a:latin typeface="Arial" panose="020B0604020202020204" pitchFamily="34" charset="0"/>
                        </a:rPr>
                        <a:t>3.67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marL="0" marR="0" marT="0" marB="0" anchor="ctr">
                    <a:lnL w="12700"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7"/>
                  </a:ext>
                </a:extLst>
              </a:tr>
              <a:tr h="2864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tx2"/>
                          </a:solidFill>
                          <a:latin typeface="+mn-lt"/>
                          <a:cs typeface="Arial"/>
                        </a:rPr>
                        <a:t>Q06. Development</a:t>
                      </a:r>
                    </a:p>
                  </a:txBody>
                  <a:tcPr marL="182880" anchor="ctr">
                    <a:lnL w="9525"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400" dirty="0"/>
                    </a:p>
                  </a:txBody>
                  <a:tcPr marL="7620" marR="7620" marT="76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sz="1200" b="0" i="0" u="none" strike="noStrike" dirty="0">
                          <a:solidFill>
                            <a:schemeClr val="tx2"/>
                          </a:solidFill>
                          <a:effectLst/>
                          <a:latin typeface="Arial" panose="020B0604020202020204" pitchFamily="34" charset="0"/>
                        </a:rPr>
                        <a:t>3.75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endParaRPr lang="en-US" sz="1400" b="0" i="0" u="none" strike="noStrike" kern="1200" dirty="0">
                        <a:solidFill>
                          <a:schemeClr val="tx2"/>
                        </a:solidFill>
                        <a:effectLst/>
                        <a:latin typeface="+mn-lt"/>
                        <a:ea typeface="+mn-ea"/>
                        <a:cs typeface="+mn-cs"/>
                      </a:endParaRPr>
                    </a:p>
                  </a:txBody>
                  <a:tcPr marL="7620" marR="7620" marT="76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a:t>
                      </a:r>
                    </a:p>
                  </a:txBody>
                  <a:tcPr marL="7620" marR="7620" marT="76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A6927"/>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54575A"/>
                          </a:solidFill>
                          <a:effectLst/>
                          <a:uLnTx/>
                          <a:uFillTx/>
                          <a:latin typeface="Arial" panose="020B0604020202020204" pitchFamily="34" charset="0"/>
                          <a:ea typeface="+mn-ea"/>
                          <a:cs typeface="+mn-cs"/>
                        </a:rPr>
                        <a:t>3.85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DF2ED"/>
                    </a:solidFill>
                  </a:tcPr>
                </a:tc>
                <a:tc>
                  <a:txBody>
                    <a:bodyPr/>
                    <a:lstStyle/>
                    <a:p>
                      <a:endParaRPr lang="en-US" dirty="0"/>
                    </a:p>
                  </a:txBody>
                  <a:tcPr marL="0" marR="0" marT="0" marB="0" anchor="ctr">
                    <a:lnL w="12700"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8"/>
                  </a:ext>
                </a:extLst>
              </a:tr>
              <a:tr h="2864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tx2"/>
                          </a:solidFill>
                          <a:latin typeface="+mn-lt"/>
                          <a:cs typeface="Arial"/>
                        </a:rPr>
                        <a:t>Q05. Cares</a:t>
                      </a:r>
                    </a:p>
                  </a:txBody>
                  <a:tcPr marL="182880" anchor="ctr">
                    <a:lnL w="9525"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400" dirty="0"/>
                    </a:p>
                  </a:txBody>
                  <a:tcPr marL="7620" marR="7620" marT="76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0" i="0" u="none" strike="noStrike" dirty="0">
                          <a:solidFill>
                            <a:schemeClr val="tx2"/>
                          </a:solidFill>
                          <a:effectLst/>
                          <a:latin typeface="Arial" panose="020B0604020202020204" pitchFamily="34" charset="0"/>
                        </a:rPr>
                        <a:t>4.03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endParaRPr lang="en-US" sz="1400" b="0" i="0" u="none" strike="noStrike" kern="1200" dirty="0">
                        <a:solidFill>
                          <a:schemeClr val="tx2"/>
                        </a:solidFill>
                        <a:effectLst/>
                        <a:latin typeface="+mn-lt"/>
                        <a:ea typeface="+mn-ea"/>
                        <a:cs typeface="+mn-cs"/>
                      </a:endParaRPr>
                    </a:p>
                  </a:txBody>
                  <a:tcPr marL="7620" marR="7620" marT="76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i="0" u="none" strike="noStrike" kern="1200" dirty="0">
                        <a:solidFill>
                          <a:schemeClr val="tx1"/>
                        </a:solidFill>
                        <a:effectLst/>
                        <a:latin typeface="+mn-lt"/>
                        <a:ea typeface="+mn-ea"/>
                        <a:cs typeface="+mn-cs"/>
                      </a:endParaRPr>
                    </a:p>
                  </a:txBody>
                  <a:tcPr marL="7620" marR="7620" marT="76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4575A"/>
                          </a:solidFill>
                          <a:effectLst/>
                          <a:uLnTx/>
                          <a:uFillTx/>
                          <a:latin typeface="Arial" panose="020B0604020202020204" pitchFamily="34" charset="0"/>
                          <a:ea typeface="+mn-ea"/>
                          <a:cs typeface="+mn-cs"/>
                        </a:rPr>
                        <a:t>4.20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marL="0" marR="0" marT="0" marB="0" anchor="ctr">
                    <a:lnL w="12700"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9"/>
                  </a:ext>
                </a:extLst>
              </a:tr>
              <a:tr h="2864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tx2"/>
                          </a:solidFill>
                          <a:latin typeface="+mn-lt"/>
                          <a:cs typeface="Arial"/>
                        </a:rPr>
                        <a:t>Q04. Recognition</a:t>
                      </a:r>
                    </a:p>
                  </a:txBody>
                  <a:tcPr marL="182880" anchor="ctr">
                    <a:lnL w="9525" cap="flat" cmpd="sng" algn="ctr">
                      <a:solidFill>
                        <a:schemeClr val="accent2"/>
                      </a:solid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a:t>
                      </a:r>
                    </a:p>
                  </a:txBody>
                  <a:tcPr marL="7620" marR="7620" marT="762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DA6927"/>
                    </a:solidFill>
                  </a:tcPr>
                </a:tc>
                <a:tc>
                  <a:txBody>
                    <a:bodyPr/>
                    <a:lstStyle/>
                    <a:p>
                      <a:pPr algn="ctr" fontAlgn="ctr"/>
                      <a:r>
                        <a:rPr lang="en-US" sz="1200" b="1" i="0" u="none" strike="noStrike" dirty="0">
                          <a:solidFill>
                            <a:schemeClr val="tx2"/>
                          </a:solidFill>
                          <a:effectLst/>
                          <a:latin typeface="Arial" panose="020B0604020202020204" pitchFamily="34" charset="0"/>
                        </a:rPr>
                        <a:t>2.92</a:t>
                      </a:r>
                    </a:p>
                  </a:txBody>
                  <a:tcPr marL="9525" marR="9525"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DF2ED"/>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400" b="1" dirty="0">
                        <a:solidFill>
                          <a:schemeClr val="bg1"/>
                        </a:solidFill>
                      </a:endParaRPr>
                    </a:p>
                  </a:txBody>
                  <a:tcPr marL="7620" marR="7620" marT="762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400" b="1" dirty="0">
                          <a:solidFill>
                            <a:schemeClr val="tx1"/>
                          </a:solidFill>
                        </a:rPr>
                        <a:t>–</a:t>
                      </a:r>
                    </a:p>
                  </a:txBody>
                  <a:tcPr marL="7620" marR="7620" marT="762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A6927"/>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54575A"/>
                          </a:solidFill>
                          <a:effectLst/>
                          <a:uLnTx/>
                          <a:uFillTx/>
                          <a:latin typeface="Arial" panose="020B0604020202020204" pitchFamily="34" charset="0"/>
                          <a:ea typeface="+mn-ea"/>
                          <a:cs typeface="+mn-cs"/>
                        </a:rPr>
                        <a:t>3.42</a:t>
                      </a:r>
                    </a:p>
                  </a:txBody>
                  <a:tcPr marL="9525" marR="9525"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DF2ED"/>
                    </a:solidFill>
                  </a:tcPr>
                </a:tc>
                <a:tc>
                  <a:txBody>
                    <a:bodyPr/>
                    <a:lstStyle/>
                    <a:p>
                      <a:endParaRPr lang="en-US" dirty="0"/>
                    </a:p>
                  </a:txBody>
                  <a:tcPr marL="0" marR="0" marT="0" marB="0" anchor="ctr">
                    <a:lnL w="12700"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0"/>
                  </a:ext>
                </a:extLst>
              </a:tr>
              <a:tr h="2864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tx2"/>
                          </a:solidFill>
                          <a:latin typeface="+mn-lt"/>
                          <a:cs typeface="Arial"/>
                        </a:rPr>
                        <a:t>Q03. Do Best</a:t>
                      </a:r>
                    </a:p>
                  </a:txBody>
                  <a:tcPr marL="182880" anchor="ctr">
                    <a:lnL w="9525"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a:t>
                      </a:r>
                      <a:endParaRPr lang="en-US" sz="1400" b="1" i="0" u="none" strike="noStrike" kern="1200" dirty="0">
                        <a:solidFill>
                          <a:schemeClr val="tx1"/>
                        </a:solidFill>
                        <a:effectLst/>
                        <a:latin typeface="+mn-lt"/>
                        <a:ea typeface="+mn-ea"/>
                        <a:cs typeface="+mn-cs"/>
                      </a:endParaRPr>
                    </a:p>
                  </a:txBody>
                  <a:tcPr marL="7620" marR="7620" marT="76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A6927"/>
                    </a:solidFill>
                  </a:tcPr>
                </a:tc>
                <a:tc>
                  <a:txBody>
                    <a:bodyPr/>
                    <a:lstStyle/>
                    <a:p>
                      <a:pPr algn="ctr" fontAlgn="ctr"/>
                      <a:r>
                        <a:rPr lang="en-US" sz="1200" b="1" i="0" u="none" strike="noStrike" dirty="0">
                          <a:solidFill>
                            <a:schemeClr val="tx2"/>
                          </a:solidFill>
                          <a:effectLst/>
                          <a:latin typeface="Arial" panose="020B0604020202020204" pitchFamily="34" charset="0"/>
                        </a:rPr>
                        <a:t>3.62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DF2ED"/>
                    </a:solidFill>
                  </a:tcPr>
                </a:tc>
                <a:tc>
                  <a:txBody>
                    <a:bodyPr/>
                    <a:lstStyle/>
                    <a:p>
                      <a:pPr marL="0" algn="ctr" defTabSz="914400" rtl="0" eaLnBrk="1" fontAlgn="b" latinLnBrk="0" hangingPunct="1"/>
                      <a:endParaRPr lang="en-US" sz="1400" b="0" i="0" u="none" strike="noStrike" kern="1200" dirty="0">
                        <a:solidFill>
                          <a:schemeClr val="tx2"/>
                        </a:solidFill>
                        <a:effectLst/>
                        <a:latin typeface="+mn-lt"/>
                        <a:ea typeface="+mn-ea"/>
                        <a:cs typeface="+mn-cs"/>
                      </a:endParaRPr>
                    </a:p>
                  </a:txBody>
                  <a:tcPr marL="7620" marR="7620" marT="76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r>
                        <a:rPr lang="en-US" sz="1400" b="0" i="0" u="none" strike="noStrike" kern="1200" dirty="0">
                          <a:solidFill>
                            <a:schemeClr val="bg1"/>
                          </a:solidFill>
                          <a:effectLst/>
                          <a:latin typeface="+mn-lt"/>
                          <a:ea typeface="+mn-ea"/>
                          <a:cs typeface="+mn-cs"/>
                        </a:rPr>
                        <a:t>+</a:t>
                      </a:r>
                    </a:p>
                  </a:txBody>
                  <a:tcPr marL="7620" marR="7620" marT="76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575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54575A"/>
                          </a:solidFill>
                          <a:effectLst/>
                          <a:uLnTx/>
                          <a:uFillTx/>
                          <a:latin typeface="Arial" panose="020B0604020202020204" pitchFamily="34" charset="0"/>
                          <a:ea typeface="+mn-ea"/>
                          <a:cs typeface="+mn-cs"/>
                        </a:rPr>
                        <a:t>4.11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4F2E1"/>
                    </a:solidFill>
                  </a:tcPr>
                </a:tc>
                <a:tc>
                  <a:txBody>
                    <a:bodyPr/>
                    <a:lstStyle/>
                    <a:p>
                      <a:endParaRPr lang="en-US" dirty="0"/>
                    </a:p>
                  </a:txBody>
                  <a:tcPr marL="0" marR="0" marT="0" marB="0" anchor="ctr">
                    <a:lnL w="12700"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1"/>
                  </a:ext>
                </a:extLst>
              </a:tr>
              <a:tr h="286419">
                <a:tc>
                  <a:txBody>
                    <a:bodyPr/>
                    <a:lstStyle/>
                    <a:p>
                      <a:r>
                        <a:rPr lang="en-US" sz="1200" b="0" dirty="0">
                          <a:solidFill>
                            <a:schemeClr val="tx2"/>
                          </a:solidFill>
                          <a:latin typeface="+mn-lt"/>
                          <a:cs typeface="Arial"/>
                        </a:rPr>
                        <a:t>Q02. Materials</a:t>
                      </a:r>
                    </a:p>
                  </a:txBody>
                  <a:tcPr marL="182880" anchor="ctr">
                    <a:lnL w="9525"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400" dirty="0"/>
                    </a:p>
                  </a:txBody>
                  <a:tcPr marL="7620" marR="7620" marT="76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0" i="0" u="none" strike="noStrike" dirty="0">
                          <a:solidFill>
                            <a:schemeClr val="tx2"/>
                          </a:solidFill>
                          <a:effectLst/>
                          <a:latin typeface="Arial" panose="020B0604020202020204" pitchFamily="34" charset="0"/>
                        </a:rPr>
                        <a:t>3.73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endParaRPr lang="en-US" sz="1400" b="0" i="0" u="none" strike="noStrike" kern="1200" dirty="0">
                        <a:solidFill>
                          <a:schemeClr val="tx2"/>
                        </a:solidFill>
                        <a:effectLst/>
                        <a:latin typeface="+mn-lt"/>
                        <a:ea typeface="+mn-ea"/>
                        <a:cs typeface="+mn-cs"/>
                      </a:endParaRPr>
                    </a:p>
                  </a:txBody>
                  <a:tcPr marL="7620" marR="7620" marT="76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r>
                        <a:rPr lang="en-US" sz="1400" b="0" i="0" u="none" strike="noStrike" kern="1200" dirty="0">
                          <a:solidFill>
                            <a:schemeClr val="bg1"/>
                          </a:solidFill>
                          <a:effectLst/>
                          <a:latin typeface="+mn-lt"/>
                          <a:ea typeface="+mn-ea"/>
                          <a:cs typeface="+mn-cs"/>
                        </a:rPr>
                        <a:t>+</a:t>
                      </a:r>
                    </a:p>
                  </a:txBody>
                  <a:tcPr marL="7620" marR="7620" marT="76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575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54575A"/>
                          </a:solidFill>
                          <a:effectLst/>
                          <a:uLnTx/>
                          <a:uFillTx/>
                          <a:latin typeface="Arial" panose="020B0604020202020204" pitchFamily="34" charset="0"/>
                          <a:ea typeface="+mn-ea"/>
                          <a:cs typeface="+mn-cs"/>
                        </a:rPr>
                        <a:t>4.18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4F2E1"/>
                    </a:solidFill>
                  </a:tcPr>
                </a:tc>
                <a:tc>
                  <a:txBody>
                    <a:bodyPr/>
                    <a:lstStyle/>
                    <a:p>
                      <a:endParaRPr lang="en-US" dirty="0"/>
                    </a:p>
                  </a:txBody>
                  <a:tcPr marL="0" marR="0" marT="0" marB="0" anchor="ctr">
                    <a:lnL w="12700"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2"/>
                  </a:ext>
                </a:extLst>
              </a:tr>
              <a:tr h="2864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tx2"/>
                          </a:solidFill>
                          <a:latin typeface="+mn-lt"/>
                          <a:cs typeface="Arial"/>
                        </a:rPr>
                        <a:t>Q01. </a:t>
                      </a:r>
                      <a:r>
                        <a:rPr lang="en-US" sz="1200" dirty="0">
                          <a:solidFill>
                            <a:schemeClr val="tx2"/>
                          </a:solidFill>
                        </a:rPr>
                        <a:t>Expectations</a:t>
                      </a:r>
                    </a:p>
                  </a:txBody>
                  <a:tcPr marL="182880" anchor="ctr">
                    <a:lnL w="9525"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400" b="1" dirty="0">
                        <a:solidFill>
                          <a:schemeClr val="bg1"/>
                        </a:solidFill>
                      </a:endParaRPr>
                    </a:p>
                  </a:txBody>
                  <a:tcPr marR="0" marT="76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0" i="0" u="none" strike="noStrike" dirty="0">
                          <a:solidFill>
                            <a:schemeClr val="tx2"/>
                          </a:solidFill>
                          <a:effectLst/>
                          <a:latin typeface="Arial" panose="020B0604020202020204" pitchFamily="34" charset="0"/>
                        </a:rPr>
                        <a:t>4.16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400" b="1" dirty="0">
                        <a:solidFill>
                          <a:schemeClr val="bg1"/>
                        </a:solidFill>
                      </a:endParaRPr>
                    </a:p>
                  </a:txBody>
                  <a:tcPr marL="0" marR="0" marT="76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400" b="0" dirty="0">
                        <a:solidFill>
                          <a:schemeClr val="tx1"/>
                        </a:solidFill>
                      </a:endParaRPr>
                    </a:p>
                  </a:txBody>
                  <a:tcPr marL="0" marR="0" marT="76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4575A"/>
                          </a:solidFill>
                          <a:effectLst/>
                          <a:uLnTx/>
                          <a:uFillTx/>
                          <a:latin typeface="Arial" panose="020B0604020202020204" pitchFamily="34" charset="0"/>
                          <a:ea typeface="+mn-ea"/>
                          <a:cs typeface="+mn-cs"/>
                        </a:rPr>
                        <a:t>4.38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marR="0" marT="0" marB="0" anchor="ctr">
                    <a:lnL w="12700"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3"/>
                  </a:ext>
                </a:extLst>
              </a:tr>
            </a:tbl>
          </a:graphicData>
        </a:graphic>
      </p:graphicFrame>
      <p:sp>
        <p:nvSpPr>
          <p:cNvPr id="10" name="TextBox 9" descr="Box wiht a plus sign indicating positive callout">
            <a:extLst>
              <a:ext uri="{FF2B5EF4-FFF2-40B4-BE49-F238E27FC236}">
                <a16:creationId xmlns:a16="http://schemas.microsoft.com/office/drawing/2014/main" id="{16219AE7-FC4D-D846-BA4D-E02A8DD21ADE}"/>
              </a:ext>
            </a:extLst>
          </p:cNvPr>
          <p:cNvSpPr txBox="1">
            <a:spLocks/>
          </p:cNvSpPr>
          <p:nvPr/>
        </p:nvSpPr>
        <p:spPr>
          <a:xfrm>
            <a:off x="4442500" y="5717871"/>
            <a:ext cx="182880" cy="182880"/>
          </a:xfrm>
          <a:prstGeom prst="rect">
            <a:avLst/>
          </a:prstGeom>
          <a:solidFill>
            <a:srgbClr val="005750"/>
          </a:solidFill>
        </p:spPr>
        <p:txBody>
          <a:bodyPr wrap="square" lIns="0" tIns="0" rIns="0" bIns="0"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a:ea typeface="+mn-ea"/>
                <a:cs typeface="Arial" charset="0"/>
              </a:rPr>
              <a:t>+</a:t>
            </a:r>
          </a:p>
        </p:txBody>
      </p:sp>
      <p:sp>
        <p:nvSpPr>
          <p:cNvPr id="6" name="Rectangle 5">
            <a:extLst>
              <a:ext uri="{FF2B5EF4-FFF2-40B4-BE49-F238E27FC236}">
                <a16:creationId xmlns:a16="http://schemas.microsoft.com/office/drawing/2014/main" id="{6F52F4FB-5FA8-D747-8212-6AE128F2D79A}"/>
              </a:ext>
            </a:extLst>
          </p:cNvPr>
          <p:cNvSpPr/>
          <p:nvPr/>
        </p:nvSpPr>
        <p:spPr>
          <a:xfrm>
            <a:off x="4635004" y="5686201"/>
            <a:ext cx="782587"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000" b="1" i="0" u="none" strike="noStrike" kern="1200" cap="none" spc="0" normalizeH="0" baseline="0" noProof="0" dirty="0">
                <a:ln>
                  <a:noFill/>
                </a:ln>
                <a:solidFill>
                  <a:srgbClr val="25282A"/>
                </a:solidFill>
                <a:effectLst/>
                <a:uLnTx/>
                <a:uFillTx/>
                <a:latin typeface="Arial" charset="0"/>
                <a:ea typeface="+mn-ea"/>
                <a:cs typeface="Arial"/>
              </a:rPr>
              <a:t>Strengths</a:t>
            </a:r>
          </a:p>
        </p:txBody>
      </p:sp>
      <p:sp>
        <p:nvSpPr>
          <p:cNvPr id="11" name="TextBox 10" descr="Box with a minus sign indicating a negitive callout">
            <a:extLst>
              <a:ext uri="{FF2B5EF4-FFF2-40B4-BE49-F238E27FC236}">
                <a16:creationId xmlns:a16="http://schemas.microsoft.com/office/drawing/2014/main" id="{C9A40D34-D8D9-CB44-9F8A-E2B9924685E4}"/>
              </a:ext>
            </a:extLst>
          </p:cNvPr>
          <p:cNvSpPr txBox="1">
            <a:spLocks/>
          </p:cNvSpPr>
          <p:nvPr/>
        </p:nvSpPr>
        <p:spPr>
          <a:xfrm>
            <a:off x="5566337" y="5717871"/>
            <a:ext cx="182880" cy="182880"/>
          </a:xfrm>
          <a:prstGeom prst="rect">
            <a:avLst/>
          </a:prstGeom>
          <a:solidFill>
            <a:srgbClr val="DA6927"/>
          </a:solidFill>
        </p:spPr>
        <p:txBody>
          <a:bodyPr wrap="square" bIns="64008"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a:ea typeface="+mn-ea"/>
                <a:cs typeface="Arial" charset="0"/>
              </a:rPr>
              <a:t>–</a:t>
            </a:r>
          </a:p>
        </p:txBody>
      </p:sp>
      <p:sp>
        <p:nvSpPr>
          <p:cNvPr id="12" name="Rectangle 11">
            <a:extLst>
              <a:ext uri="{FF2B5EF4-FFF2-40B4-BE49-F238E27FC236}">
                <a16:creationId xmlns:a16="http://schemas.microsoft.com/office/drawing/2014/main" id="{9D30E364-C4E8-6A4B-A750-E27B9D56AFEC}"/>
              </a:ext>
            </a:extLst>
          </p:cNvPr>
          <p:cNvSpPr/>
          <p:nvPr/>
        </p:nvSpPr>
        <p:spPr>
          <a:xfrm>
            <a:off x="5758417" y="5686201"/>
            <a:ext cx="1024639"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000" b="1" i="0" u="none" strike="noStrike" kern="1200" cap="none" spc="0" normalizeH="0" baseline="0" noProof="0" dirty="0">
                <a:ln>
                  <a:noFill/>
                </a:ln>
                <a:solidFill>
                  <a:srgbClr val="25282A"/>
                </a:solidFill>
                <a:effectLst/>
                <a:uLnTx/>
                <a:uFillTx/>
                <a:latin typeface="Arial" charset="0"/>
                <a:ea typeface="+mn-ea"/>
                <a:cs typeface="Arial"/>
              </a:rPr>
              <a:t>Opportunities</a:t>
            </a:r>
          </a:p>
        </p:txBody>
      </p:sp>
      <p:graphicFrame>
        <p:nvGraphicFramePr>
          <p:cNvPr id="16" name="Chart 15"/>
          <p:cNvGraphicFramePr/>
          <p:nvPr>
            <p:extLst>
              <p:ext uri="{D42A27DB-BD31-4B8C-83A1-F6EECF244321}">
                <p14:modId xmlns:p14="http://schemas.microsoft.com/office/powerpoint/2010/main" val="1127559021"/>
              </p:ext>
            </p:extLst>
          </p:nvPr>
        </p:nvGraphicFramePr>
        <p:xfrm>
          <a:off x="8302028" y="1876507"/>
          <a:ext cx="3551028" cy="3735157"/>
        </p:xfrm>
        <a:graphic>
          <a:graphicData uri="http://schemas.openxmlformats.org/drawingml/2006/chart">
            <c:chart xmlns:c="http://schemas.openxmlformats.org/drawingml/2006/chart" xmlns:r="http://schemas.openxmlformats.org/officeDocument/2006/relationships" r:id="rId4"/>
          </a:graphicData>
        </a:graphic>
      </p:graphicFrame>
      <p:sp>
        <p:nvSpPr>
          <p:cNvPr id="14" name="TextBox 13" descr="Legend box for Increase">
            <a:extLst>
              <a:ext uri="{FF2B5EF4-FFF2-40B4-BE49-F238E27FC236}">
                <a16:creationId xmlns:a16="http://schemas.microsoft.com/office/drawing/2014/main" id="{FC2BE8DE-9949-CE49-8AAA-31659CC66F4A}"/>
              </a:ext>
            </a:extLst>
          </p:cNvPr>
          <p:cNvSpPr txBox="1">
            <a:spLocks/>
          </p:cNvSpPr>
          <p:nvPr/>
        </p:nvSpPr>
        <p:spPr>
          <a:xfrm>
            <a:off x="10129635" y="5767138"/>
            <a:ext cx="91440" cy="91440"/>
          </a:xfrm>
          <a:prstGeom prst="rect">
            <a:avLst/>
          </a:prstGeom>
          <a:solidFill>
            <a:srgbClr val="005750"/>
          </a:solidFill>
        </p:spPr>
        <p:txBody>
          <a:bodyPr wrap="square" lIns="0" tIns="0" rIns="0" bIns="0"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17" name="Rectangle 16">
            <a:extLst>
              <a:ext uri="{FF2B5EF4-FFF2-40B4-BE49-F238E27FC236}">
                <a16:creationId xmlns:a16="http://schemas.microsoft.com/office/drawing/2014/main" id="{6914824D-74FB-A94B-AFA2-B99D1EFB227B}"/>
              </a:ext>
            </a:extLst>
          </p:cNvPr>
          <p:cNvSpPr/>
          <p:nvPr/>
        </p:nvSpPr>
        <p:spPr>
          <a:xfrm>
            <a:off x="10230275" y="5694905"/>
            <a:ext cx="673582"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000" b="0" i="0" u="none" strike="noStrike" kern="1200" cap="none" spc="0" normalizeH="0" baseline="0" noProof="0" dirty="0">
                <a:ln>
                  <a:noFill/>
                </a:ln>
                <a:solidFill>
                  <a:srgbClr val="54575A"/>
                </a:solidFill>
                <a:effectLst/>
                <a:uLnTx/>
                <a:uFillTx/>
                <a:latin typeface="Arial" charset="0"/>
                <a:ea typeface="+mn-ea"/>
                <a:cs typeface="Arial"/>
              </a:rPr>
              <a:t>Increase</a:t>
            </a:r>
          </a:p>
        </p:txBody>
      </p:sp>
      <p:sp>
        <p:nvSpPr>
          <p:cNvPr id="19" name="TextBox 18" descr="Legend box for Decrease">
            <a:extLst>
              <a:ext uri="{FF2B5EF4-FFF2-40B4-BE49-F238E27FC236}">
                <a16:creationId xmlns:a16="http://schemas.microsoft.com/office/drawing/2014/main" id="{AF5457CA-2AD9-0744-B316-17CE52D9D4A3}"/>
              </a:ext>
            </a:extLst>
          </p:cNvPr>
          <p:cNvSpPr txBox="1">
            <a:spLocks/>
          </p:cNvSpPr>
          <p:nvPr/>
        </p:nvSpPr>
        <p:spPr>
          <a:xfrm>
            <a:off x="9256585" y="5772730"/>
            <a:ext cx="91440" cy="91440"/>
          </a:xfrm>
          <a:prstGeom prst="rect">
            <a:avLst/>
          </a:prstGeom>
          <a:solidFill>
            <a:srgbClr val="DA6927"/>
          </a:solidFill>
        </p:spPr>
        <p:txBody>
          <a:bodyPr wrap="square" lIns="0" tIns="0" rIns="0" bIns="0"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18" name="Rectangle 17">
            <a:extLst>
              <a:ext uri="{FF2B5EF4-FFF2-40B4-BE49-F238E27FC236}">
                <a16:creationId xmlns:a16="http://schemas.microsoft.com/office/drawing/2014/main" id="{8E2EC1DD-8B8C-9E4A-B321-1965202AD7D1}"/>
              </a:ext>
            </a:extLst>
          </p:cNvPr>
          <p:cNvSpPr/>
          <p:nvPr/>
        </p:nvSpPr>
        <p:spPr>
          <a:xfrm>
            <a:off x="9348025" y="5694905"/>
            <a:ext cx="731290"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000" b="0" i="0" u="none" strike="noStrike" kern="1200" cap="none" spc="0" normalizeH="0" baseline="0" noProof="0" dirty="0">
                <a:ln>
                  <a:noFill/>
                </a:ln>
                <a:solidFill>
                  <a:srgbClr val="54575A"/>
                </a:solidFill>
                <a:effectLst/>
                <a:uLnTx/>
                <a:uFillTx/>
                <a:latin typeface="Arial" charset="0"/>
                <a:ea typeface="+mn-ea"/>
                <a:cs typeface="Arial"/>
              </a:rPr>
              <a:t>Decrease</a:t>
            </a:r>
          </a:p>
        </p:txBody>
      </p:sp>
      <p:sp>
        <p:nvSpPr>
          <p:cNvPr id="5" name="Rectangle 4">
            <a:extLst>
              <a:ext uri="{FF2B5EF4-FFF2-40B4-BE49-F238E27FC236}">
                <a16:creationId xmlns:a16="http://schemas.microsoft.com/office/drawing/2014/main" id="{895C8405-67CF-B8AF-FC3E-08C200E711BD}"/>
              </a:ext>
            </a:extLst>
          </p:cNvPr>
          <p:cNvSpPr/>
          <p:nvPr/>
        </p:nvSpPr>
        <p:spPr>
          <a:xfrm>
            <a:off x="609600" y="6437415"/>
            <a:ext cx="6096000" cy="415498"/>
          </a:xfrm>
          <a:prstGeom prst="rect">
            <a:avLst/>
          </a:prstGeom>
          <a:solidFill>
            <a:schemeClr val="tx1"/>
          </a:solidFill>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700" b="0" i="0" u="none" strike="noStrike" kern="1200" cap="none" spc="0" normalizeH="0" baseline="0" noProof="0" dirty="0">
                <a:ln>
                  <a:noFill/>
                </a:ln>
                <a:solidFill>
                  <a:srgbClr val="FFFFFF"/>
                </a:solidFill>
                <a:effectLst/>
                <a:uLnTx/>
                <a:uFillTx/>
                <a:latin typeface="Arial"/>
                <a:ea typeface="+mn-ea"/>
                <a:cs typeface="Arial" charset="0"/>
              </a:rPr>
              <a:t>Copyright © 1993-1998, 2023 Gallup, Inc. All rights reserved.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700" b="0" i="0" u="none" strike="noStrike" kern="1200" cap="none" spc="0" normalizeH="0" baseline="0" noProof="0" dirty="0">
                <a:ln>
                  <a:noFill/>
                </a:ln>
                <a:solidFill>
                  <a:srgbClr val="FFFFFF"/>
                </a:solidFill>
                <a:effectLst/>
                <a:uLnTx/>
                <a:uFillTx/>
                <a:latin typeface="Arial"/>
                <a:ea typeface="+mn-ea"/>
                <a:cs typeface="Arial" charset="0"/>
              </a:rPr>
              <a:t>The Gallup Q</a:t>
            </a:r>
            <a:r>
              <a:rPr kumimoji="0" lang="en-US" sz="700" b="0" i="0" u="none" strike="noStrike" kern="1200" cap="none" spc="0" normalizeH="0" baseline="30000" noProof="0" dirty="0">
                <a:ln>
                  <a:noFill/>
                </a:ln>
                <a:solidFill>
                  <a:srgbClr val="FFFFFF"/>
                </a:solidFill>
                <a:effectLst/>
                <a:uLnTx/>
                <a:uFillTx/>
                <a:latin typeface="Arial"/>
                <a:ea typeface="+mn-ea"/>
                <a:cs typeface="Arial" charset="0"/>
              </a:rPr>
              <a:t>12® </a:t>
            </a:r>
            <a:r>
              <a:rPr kumimoji="0" lang="en-US" sz="700" b="0" i="0" u="none" strike="noStrike" kern="1200" cap="none" spc="0" normalizeH="0" baseline="0" noProof="0" dirty="0">
                <a:ln>
                  <a:noFill/>
                </a:ln>
                <a:solidFill>
                  <a:srgbClr val="FFFFFF"/>
                </a:solidFill>
                <a:effectLst/>
                <a:uLnTx/>
                <a:uFillTx/>
                <a:latin typeface="Arial"/>
                <a:ea typeface="+mn-ea"/>
                <a:cs typeface="Arial" charset="0"/>
              </a:rPr>
              <a:t>items are Gallup proprietary information and are protected by law.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700" b="0" i="0" u="none" strike="noStrike" kern="1200" cap="none" spc="0" normalizeH="0" baseline="0" noProof="0" dirty="0">
                <a:ln>
                  <a:noFill/>
                </a:ln>
                <a:solidFill>
                  <a:srgbClr val="FFFFFF"/>
                </a:solidFill>
                <a:effectLst/>
                <a:uLnTx/>
                <a:uFillTx/>
                <a:latin typeface="Arial"/>
                <a:ea typeface="+mn-ea"/>
                <a:cs typeface="Arial" charset="0"/>
              </a:rPr>
              <a:t>You may not administer a survey with the Q</a:t>
            </a:r>
            <a:r>
              <a:rPr kumimoji="0" lang="en-US" sz="700" b="0" i="0" u="none" strike="noStrike" kern="1200" cap="none" spc="0" normalizeH="0" baseline="30000" noProof="0" dirty="0">
                <a:ln>
                  <a:noFill/>
                </a:ln>
                <a:solidFill>
                  <a:srgbClr val="FFFFFF"/>
                </a:solidFill>
                <a:effectLst/>
                <a:uLnTx/>
                <a:uFillTx/>
                <a:latin typeface="Arial"/>
                <a:ea typeface="+mn-ea"/>
                <a:cs typeface="Arial" charset="0"/>
              </a:rPr>
              <a:t>12</a:t>
            </a:r>
            <a:r>
              <a:rPr kumimoji="0" lang="en-US" sz="700" b="0" i="0" u="none" strike="noStrike" kern="1200" cap="none" spc="0" normalizeH="0" baseline="0" noProof="0" dirty="0">
                <a:ln>
                  <a:noFill/>
                </a:ln>
                <a:solidFill>
                  <a:srgbClr val="FFFFFF"/>
                </a:solidFill>
                <a:effectLst/>
                <a:uLnTx/>
                <a:uFillTx/>
                <a:latin typeface="Arial"/>
                <a:ea typeface="+mn-ea"/>
                <a:cs typeface="Arial" charset="0"/>
              </a:rPr>
              <a:t> items or reproduce them without written consent from Gallup.</a:t>
            </a:r>
          </a:p>
        </p:txBody>
      </p:sp>
      <p:sp>
        <p:nvSpPr>
          <p:cNvPr id="15" name="Footer Placeholder 14">
            <a:extLst>
              <a:ext uri="{FF2B5EF4-FFF2-40B4-BE49-F238E27FC236}">
                <a16:creationId xmlns:a16="http://schemas.microsoft.com/office/drawing/2014/main" id="{0E3E7316-F728-5FC0-A539-8A4BAC972D02}"/>
              </a:ext>
            </a:extLst>
          </p:cNvPr>
          <p:cNvSpPr>
            <a:spLocks noGrp="1"/>
          </p:cNvSpPr>
          <p:nvPr>
            <p:ph type="ftr" sz="quarter" idx="10"/>
          </p:nvPr>
        </p:nvSpPr>
        <p:spPr>
          <a:xfrm>
            <a:off x="192841" y="5897516"/>
            <a:ext cx="11687557" cy="329184"/>
          </a:xfrm>
        </p:spPr>
        <p:txBody>
          <a:body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sz="800" i="0" u="none" strike="noStrike" kern="1200" cap="none" spc="0" normalizeH="0" baseline="0" noProof="0" dirty="0">
                <a:ln>
                  <a:noFill/>
                </a:ln>
                <a:solidFill>
                  <a:schemeClr val="accent2"/>
                </a:solidFill>
                <a:effectLst/>
                <a:uLnTx/>
                <a:uFillTx/>
                <a:latin typeface="Arial"/>
                <a:ea typeface="+mn-ea"/>
                <a:cs typeface="Arial" charset="0"/>
              </a:rPr>
              <a:t>Note: Percentiles based on Gallup’s 2022 Q</a:t>
            </a:r>
            <a:r>
              <a:rPr kumimoji="0" lang="en-US" sz="800" i="0" u="none" strike="noStrike" kern="1200" cap="none" spc="0" normalizeH="0" baseline="30000" noProof="0" dirty="0">
                <a:ln>
                  <a:noFill/>
                </a:ln>
                <a:solidFill>
                  <a:schemeClr val="accent2"/>
                </a:solidFill>
                <a:effectLst/>
                <a:uLnTx/>
                <a:uFillTx/>
                <a:latin typeface="Arial"/>
                <a:ea typeface="+mn-ea"/>
                <a:cs typeface="Arial" charset="0"/>
              </a:rPr>
              <a:t>12</a:t>
            </a:r>
            <a:r>
              <a:rPr kumimoji="0" lang="en-US" sz="800" i="0" u="none" strike="noStrike" kern="1200" cap="none" spc="0" normalizeH="0" baseline="0" noProof="0" dirty="0">
                <a:ln>
                  <a:noFill/>
                </a:ln>
                <a:solidFill>
                  <a:schemeClr val="accent2"/>
                </a:solidFill>
                <a:effectLst/>
                <a:uLnTx/>
                <a:uFillTx/>
                <a:latin typeface="Arial"/>
                <a:ea typeface="+mn-ea"/>
                <a:cs typeface="Arial" charset="0"/>
              </a:rPr>
              <a:t> Education - Kindergarten Through 12</a:t>
            </a:r>
            <a:r>
              <a:rPr kumimoji="0" lang="en-US" sz="800" i="0" u="none" strike="noStrike" kern="1200" cap="none" spc="0" normalizeH="0" baseline="30000" noProof="0" dirty="0">
                <a:ln>
                  <a:noFill/>
                </a:ln>
                <a:solidFill>
                  <a:schemeClr val="accent2"/>
                </a:solidFill>
                <a:effectLst/>
                <a:uLnTx/>
                <a:uFillTx/>
                <a:latin typeface="Arial"/>
                <a:ea typeface="+mn-ea"/>
                <a:cs typeface="Arial" charset="0"/>
              </a:rPr>
              <a:t>th</a:t>
            </a:r>
            <a:r>
              <a:rPr kumimoji="0" lang="en-US" sz="800" i="0" u="none" strike="noStrike" kern="1200" cap="none" spc="0" normalizeH="0" baseline="0" noProof="0" dirty="0">
                <a:ln>
                  <a:noFill/>
                </a:ln>
                <a:solidFill>
                  <a:schemeClr val="accent2"/>
                </a:solidFill>
                <a:effectLst/>
                <a:uLnTx/>
                <a:uFillTx/>
                <a:latin typeface="Arial"/>
                <a:ea typeface="+mn-ea"/>
                <a:cs typeface="Arial" charset="0"/>
              </a:rPr>
              <a:t> Grade Workgroup Level Database</a:t>
            </a:r>
          </a:p>
        </p:txBody>
      </p:sp>
      <p:sp>
        <p:nvSpPr>
          <p:cNvPr id="20" name="Slide Number Placeholder 19">
            <a:extLst>
              <a:ext uri="{FF2B5EF4-FFF2-40B4-BE49-F238E27FC236}">
                <a16:creationId xmlns:a16="http://schemas.microsoft.com/office/drawing/2014/main" id="{12E2A961-6C2B-37AD-14AF-5DCD8A48C29E}"/>
              </a:ext>
            </a:extLst>
          </p:cNvPr>
          <p:cNvSpPr>
            <a:spLocks noGrp="1"/>
          </p:cNvSpPr>
          <p:nvPr>
            <p:ph type="sldNum" sz="quarter" idx="11"/>
          </p:nvPr>
        </p:nvSpPr>
        <p:spPr/>
        <p:txBody>
          <a:bodyPr/>
          <a:lstStyle/>
          <a:p>
            <a:fld id="{59E3E2AC-ACB3-5544-BE29-32D30D23532C}" type="slidenum">
              <a:rPr lang="en-US" smtClean="0"/>
              <a:pPr/>
              <a:t>13</a:t>
            </a:fld>
            <a:r>
              <a:rPr lang="en-US" dirty="0"/>
              <a:t> </a:t>
            </a:r>
          </a:p>
        </p:txBody>
      </p:sp>
    </p:spTree>
    <p:custDataLst>
      <p:tags r:id="rId1"/>
    </p:custDataLst>
    <p:extLst>
      <p:ext uri="{BB962C8B-B14F-4D97-AF65-F5344CB8AC3E}">
        <p14:creationId xmlns:p14="http://schemas.microsoft.com/office/powerpoint/2010/main" val="41037708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C53DA1C5-2C83-D948-937B-40662999E8C3}"/>
              </a:ext>
            </a:extLst>
          </p:cNvPr>
          <p:cNvGraphicFramePr>
            <a:graphicFrameLocks noGrp="1"/>
          </p:cNvGraphicFramePr>
          <p:nvPr>
            <p:extLst>
              <p:ext uri="{D42A27DB-BD31-4B8C-83A1-F6EECF244321}">
                <p14:modId xmlns:p14="http://schemas.microsoft.com/office/powerpoint/2010/main" val="3583982542"/>
              </p:ext>
            </p:extLst>
          </p:nvPr>
        </p:nvGraphicFramePr>
        <p:xfrm>
          <a:off x="508532" y="1296349"/>
          <a:ext cx="11174937" cy="4564965"/>
        </p:xfrm>
        <a:graphic>
          <a:graphicData uri="http://schemas.openxmlformats.org/drawingml/2006/table">
            <a:tbl>
              <a:tblPr firstRow="1" bandRow="1">
                <a:tableStyleId>{912C8C85-51F0-491E-9774-3900AFEF0FD7}</a:tableStyleId>
              </a:tblPr>
              <a:tblGrid>
                <a:gridCol w="4031636">
                  <a:extLst>
                    <a:ext uri="{9D8B030D-6E8A-4147-A177-3AD203B41FA5}">
                      <a16:colId xmlns:a16="http://schemas.microsoft.com/office/drawing/2014/main" val="20000"/>
                    </a:ext>
                  </a:extLst>
                </a:gridCol>
                <a:gridCol w="1757776">
                  <a:extLst>
                    <a:ext uri="{9D8B030D-6E8A-4147-A177-3AD203B41FA5}">
                      <a16:colId xmlns:a16="http://schemas.microsoft.com/office/drawing/2014/main" val="20001"/>
                    </a:ext>
                  </a:extLst>
                </a:gridCol>
                <a:gridCol w="1795174">
                  <a:extLst>
                    <a:ext uri="{9D8B030D-6E8A-4147-A177-3AD203B41FA5}">
                      <a16:colId xmlns:a16="http://schemas.microsoft.com/office/drawing/2014/main" val="20002"/>
                    </a:ext>
                  </a:extLst>
                </a:gridCol>
                <a:gridCol w="1795174">
                  <a:extLst>
                    <a:ext uri="{9D8B030D-6E8A-4147-A177-3AD203B41FA5}">
                      <a16:colId xmlns:a16="http://schemas.microsoft.com/office/drawing/2014/main" val="20003"/>
                    </a:ext>
                  </a:extLst>
                </a:gridCol>
                <a:gridCol w="1795177">
                  <a:extLst>
                    <a:ext uri="{9D8B030D-6E8A-4147-A177-3AD203B41FA5}">
                      <a16:colId xmlns:a16="http://schemas.microsoft.com/office/drawing/2014/main" val="20004"/>
                    </a:ext>
                  </a:extLst>
                </a:gridCol>
              </a:tblGrid>
              <a:tr h="304331">
                <a:tc>
                  <a:txBody>
                    <a:bodyPr/>
                    <a:lstStyle/>
                    <a:p>
                      <a:endParaRPr lang="en-US" sz="1100" b="1" spc="100" baseline="0" dirty="0">
                        <a:solidFill>
                          <a:schemeClr val="tx1"/>
                        </a:solidFill>
                        <a:latin typeface="+mn-lt"/>
                        <a:cs typeface="Arial"/>
                      </a:endParaRPr>
                    </a:p>
                  </a:txBody>
                  <a:tcPr marL="18288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BFBFBF"/>
                    </a:solidFill>
                  </a:tcPr>
                </a:tc>
                <a:tc>
                  <a:txBody>
                    <a:bodyPr/>
                    <a:lstStyle/>
                    <a:p>
                      <a:pPr algn="ctr" fontAlgn="b"/>
                      <a:r>
                        <a:rPr lang="en-US" sz="1000" b="1" kern="1200" spc="100" baseline="0" dirty="0">
                          <a:solidFill>
                            <a:schemeClr val="tx1"/>
                          </a:solidFill>
                          <a:latin typeface="+mn-lt"/>
                          <a:ea typeface="+mn-ea"/>
                          <a:cs typeface="Arial"/>
                        </a:rPr>
                        <a:t>GENERATION Z</a:t>
                      </a:r>
                    </a:p>
                  </a:txBody>
                  <a:tcPr marL="6350" marR="6350" marT="635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BFBFBF"/>
                    </a:solidFill>
                  </a:tcPr>
                </a:tc>
                <a:tc>
                  <a:txBody>
                    <a:bodyPr/>
                    <a:lstStyle/>
                    <a:p>
                      <a:pPr algn="ctr" fontAlgn="b"/>
                      <a:r>
                        <a:rPr lang="en-US" sz="1000" b="1" kern="1200" spc="100" baseline="0" dirty="0">
                          <a:solidFill>
                            <a:schemeClr val="tx1"/>
                          </a:solidFill>
                          <a:latin typeface="+mn-lt"/>
                          <a:ea typeface="+mn-ea"/>
                          <a:cs typeface="Arial"/>
                        </a:rPr>
                        <a:t>MILLENNIALS</a:t>
                      </a:r>
                    </a:p>
                  </a:txBody>
                  <a:tcPr marL="6350" marR="6350" marT="635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BFBFBF"/>
                    </a:solidFill>
                  </a:tcPr>
                </a:tc>
                <a:tc>
                  <a:txBody>
                    <a:bodyPr/>
                    <a:lstStyle/>
                    <a:p>
                      <a:pPr algn="ctr" fontAlgn="b"/>
                      <a:r>
                        <a:rPr lang="en-US" sz="1000" b="1" kern="1200" spc="100" baseline="0" dirty="0">
                          <a:solidFill>
                            <a:schemeClr val="tx1"/>
                          </a:solidFill>
                          <a:latin typeface="+mn-lt"/>
                          <a:ea typeface="+mn-ea"/>
                          <a:cs typeface="Arial"/>
                        </a:rPr>
                        <a:t>GENERATION X</a:t>
                      </a:r>
                    </a:p>
                  </a:txBody>
                  <a:tcPr marL="6350" marR="6350" marT="635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BFBFBF"/>
                    </a:solidFill>
                  </a:tcPr>
                </a:tc>
                <a:tc>
                  <a:txBody>
                    <a:bodyPr/>
                    <a:lstStyle/>
                    <a:p>
                      <a:pPr algn="ctr" fontAlgn="b"/>
                      <a:r>
                        <a:rPr lang="en-US" sz="1000" b="1" kern="1200" spc="100" baseline="0" dirty="0">
                          <a:solidFill>
                            <a:schemeClr val="tx1"/>
                          </a:solidFill>
                          <a:latin typeface="+mn-lt"/>
                          <a:ea typeface="+mn-ea"/>
                          <a:cs typeface="Arial"/>
                        </a:rPr>
                        <a:t>BABY BOOMERS</a:t>
                      </a:r>
                    </a:p>
                  </a:txBody>
                  <a:tcPr marL="6350" marR="6350" marT="635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BFBFBF"/>
                    </a:solidFill>
                  </a:tcPr>
                </a:tc>
                <a:extLst>
                  <a:ext uri="{0D108BD9-81ED-4DB2-BD59-A6C34878D82A}">
                    <a16:rowId xmlns:a16="http://schemas.microsoft.com/office/drawing/2014/main" val="10010"/>
                  </a:ext>
                </a:extLst>
              </a:tr>
              <a:tr h="304331">
                <a:tc>
                  <a:txBody>
                    <a:bodyPr/>
                    <a:lstStyle/>
                    <a:p>
                      <a:r>
                        <a:rPr lang="en-US" sz="1100" b="0" dirty="0">
                          <a:solidFill>
                            <a:schemeClr val="tx2"/>
                          </a:solidFill>
                          <a:latin typeface="+mn-lt"/>
                          <a:cs typeface="Arial"/>
                        </a:rPr>
                        <a:t>n Size</a:t>
                      </a:r>
                    </a:p>
                  </a:txBody>
                  <a:tcPr marL="18288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F2F2F2"/>
                    </a:solidFill>
                  </a:tcPr>
                </a:tc>
                <a:tc>
                  <a:txBody>
                    <a:bodyPr/>
                    <a:lstStyle/>
                    <a:p>
                      <a:pPr algn="ctr" fontAlgn="ctr"/>
                      <a:r>
                        <a:rPr lang="en-US" sz="1100" b="0" i="0" u="none" strike="noStrike" dirty="0">
                          <a:solidFill>
                            <a:srgbClr val="000000"/>
                          </a:solidFill>
                          <a:effectLst/>
                          <a:latin typeface="Arial" panose="020B0604020202020204" pitchFamily="34" charset="0"/>
                        </a:rPr>
                        <a:t>134</a:t>
                      </a:r>
                    </a:p>
                  </a:txBody>
                  <a:tcPr marL="6350" marR="6350" marT="635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F2F2F2"/>
                    </a:solidFill>
                  </a:tcPr>
                </a:tc>
                <a:tc>
                  <a:txBody>
                    <a:bodyPr/>
                    <a:lstStyle/>
                    <a:p>
                      <a:pPr algn="ctr" fontAlgn="ctr"/>
                      <a:r>
                        <a:rPr lang="en-US" sz="1100" b="0" i="0" u="none" strike="noStrike" dirty="0">
                          <a:solidFill>
                            <a:srgbClr val="000000"/>
                          </a:solidFill>
                          <a:effectLst/>
                          <a:latin typeface="Arial" panose="020B0604020202020204" pitchFamily="34" charset="0"/>
                        </a:rPr>
                        <a:t>811</a:t>
                      </a:r>
                    </a:p>
                  </a:txBody>
                  <a:tcPr marL="6350" marR="6350" marT="635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F2F2F2"/>
                    </a:solidFill>
                  </a:tcPr>
                </a:tc>
                <a:tc>
                  <a:txBody>
                    <a:bodyPr/>
                    <a:lstStyle/>
                    <a:p>
                      <a:pPr algn="ctr" fontAlgn="ctr"/>
                      <a:r>
                        <a:rPr lang="en-US" sz="1100" b="0" i="0" u="none" strike="noStrike" dirty="0">
                          <a:solidFill>
                            <a:srgbClr val="000000"/>
                          </a:solidFill>
                          <a:effectLst/>
                          <a:latin typeface="Arial" panose="020B0604020202020204" pitchFamily="34" charset="0"/>
                        </a:rPr>
                        <a:t>835</a:t>
                      </a:r>
                    </a:p>
                  </a:txBody>
                  <a:tcPr marL="6350" marR="6350" marT="635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F2F2F2"/>
                    </a:solidFill>
                  </a:tcPr>
                </a:tc>
                <a:tc>
                  <a:txBody>
                    <a:bodyPr/>
                    <a:lstStyle/>
                    <a:p>
                      <a:pPr algn="ctr" fontAlgn="ctr"/>
                      <a:r>
                        <a:rPr lang="en-US" sz="1100" b="0" i="0" u="none" strike="noStrike" dirty="0">
                          <a:solidFill>
                            <a:srgbClr val="000000"/>
                          </a:solidFill>
                          <a:effectLst/>
                          <a:latin typeface="Arial" panose="020B0604020202020204" pitchFamily="34" charset="0"/>
                        </a:rPr>
                        <a:t>377</a:t>
                      </a:r>
                    </a:p>
                  </a:txBody>
                  <a:tcPr marL="6350" marR="6350" marT="635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F2F2F2"/>
                    </a:solidFill>
                  </a:tcPr>
                </a:tc>
                <a:extLst>
                  <a:ext uri="{0D108BD9-81ED-4DB2-BD59-A6C34878D82A}">
                    <a16:rowId xmlns:a16="http://schemas.microsoft.com/office/drawing/2014/main" val="2261134454"/>
                  </a:ext>
                </a:extLst>
              </a:tr>
              <a:tr h="304331">
                <a:tc>
                  <a:txBody>
                    <a:bodyPr/>
                    <a:lstStyle/>
                    <a:p>
                      <a:r>
                        <a:rPr lang="en-US" sz="1100" b="0" dirty="0">
                          <a:solidFill>
                            <a:schemeClr val="tx2"/>
                          </a:solidFill>
                          <a:latin typeface="+mn-lt"/>
                          <a:cs typeface="Arial"/>
                        </a:rPr>
                        <a:t>GrandMean</a:t>
                      </a:r>
                    </a:p>
                  </a:txBody>
                  <a:tcPr marL="18288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chemeClr val="tx1"/>
                          </a:solidFill>
                          <a:effectLst/>
                          <a:latin typeface="Arial" panose="020B0604020202020204" pitchFamily="34" charset="0"/>
                        </a:rPr>
                        <a:t>3.92</a:t>
                      </a:r>
                    </a:p>
                  </a:txBody>
                  <a:tcPr marL="6350" marR="6350" marT="6350" marB="0" anchor="ctr">
                    <a:lnL w="635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tc>
                  <a:txBody>
                    <a:bodyPr/>
                    <a:lstStyle/>
                    <a:p>
                      <a:pPr algn="ctr" fontAlgn="ctr"/>
                      <a:r>
                        <a:rPr lang="en-US" sz="1200" b="1" i="0" u="none" strike="noStrike" dirty="0">
                          <a:solidFill>
                            <a:schemeClr val="tx1"/>
                          </a:solidFill>
                          <a:effectLst/>
                          <a:latin typeface="Arial" panose="020B0604020202020204" pitchFamily="34" charset="0"/>
                        </a:rPr>
                        <a:t>3.74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tc>
                  <a:txBody>
                    <a:bodyPr/>
                    <a:lstStyle/>
                    <a:p>
                      <a:pPr algn="ctr" fontAlgn="ctr"/>
                      <a:r>
                        <a:rPr lang="en-US" sz="1200" b="1" i="0" u="none" strike="noStrike" dirty="0">
                          <a:solidFill>
                            <a:schemeClr val="tx1"/>
                          </a:solidFill>
                          <a:effectLst/>
                          <a:latin typeface="Arial" panose="020B0604020202020204" pitchFamily="34" charset="0"/>
                        </a:rPr>
                        <a:t>3.74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tc>
                  <a:txBody>
                    <a:bodyPr/>
                    <a:lstStyle/>
                    <a:p>
                      <a:pPr algn="ctr" fontAlgn="ctr"/>
                      <a:r>
                        <a:rPr lang="en-US" sz="1200" b="1" i="0" u="none" strike="noStrike" dirty="0">
                          <a:solidFill>
                            <a:schemeClr val="tx1"/>
                          </a:solidFill>
                          <a:effectLst/>
                          <a:latin typeface="Arial" panose="020B0604020202020204" pitchFamily="34" charset="0"/>
                        </a:rPr>
                        <a:t>3.79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extLst>
                  <a:ext uri="{0D108BD9-81ED-4DB2-BD59-A6C34878D82A}">
                    <a16:rowId xmlns:a16="http://schemas.microsoft.com/office/drawing/2014/main" val="10001"/>
                  </a:ext>
                </a:extLst>
              </a:tr>
              <a:tr h="3043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solidFill>
                            <a:schemeClr val="tx2"/>
                          </a:solidFill>
                          <a:latin typeface="+mn-lt"/>
                          <a:cs typeface="Arial"/>
                        </a:rPr>
                        <a:t>Q12. </a:t>
                      </a:r>
                      <a:r>
                        <a:rPr lang="en-US" sz="1100" dirty="0">
                          <a:solidFill>
                            <a:schemeClr val="tx2"/>
                          </a:solidFill>
                        </a:rPr>
                        <a:t>Learn &amp; Grow</a:t>
                      </a:r>
                    </a:p>
                  </a:txBody>
                  <a:tcPr marL="18288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chemeClr val="tx1"/>
                          </a:solidFill>
                          <a:effectLst/>
                          <a:latin typeface="Arial" panose="020B0604020202020204" pitchFamily="34" charset="0"/>
                        </a:rPr>
                        <a:t>4.15</a:t>
                      </a:r>
                    </a:p>
                  </a:txBody>
                  <a:tcPr marL="6350" marR="6350" marT="6350" marB="0" anchor="ctr">
                    <a:lnL w="635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D4F"/>
                    </a:solidFill>
                  </a:tcPr>
                </a:tc>
                <a:tc>
                  <a:txBody>
                    <a:bodyPr/>
                    <a:lstStyle/>
                    <a:p>
                      <a:pPr algn="ctr" fontAlgn="ctr"/>
                      <a:r>
                        <a:rPr lang="en-US" sz="1200" b="1" i="0" u="none" strike="noStrike" dirty="0">
                          <a:solidFill>
                            <a:schemeClr val="tx1"/>
                          </a:solidFill>
                          <a:effectLst/>
                          <a:latin typeface="Arial" panose="020B0604020202020204" pitchFamily="34" charset="0"/>
                        </a:rPr>
                        <a:t>3.86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tc>
                  <a:txBody>
                    <a:bodyPr/>
                    <a:lstStyle/>
                    <a:p>
                      <a:pPr algn="ctr" fontAlgn="ctr"/>
                      <a:r>
                        <a:rPr lang="en-US" sz="1200" b="1" i="0" u="none" strike="noStrike" dirty="0">
                          <a:solidFill>
                            <a:schemeClr val="tx1"/>
                          </a:solidFill>
                          <a:effectLst/>
                          <a:latin typeface="Arial" panose="020B0604020202020204" pitchFamily="34" charset="0"/>
                        </a:rPr>
                        <a:t>3.81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tc>
                  <a:txBody>
                    <a:bodyPr/>
                    <a:lstStyle/>
                    <a:p>
                      <a:pPr algn="ctr" fontAlgn="ctr"/>
                      <a:r>
                        <a:rPr lang="en-US" sz="1200" b="1" i="0" u="none" strike="noStrike" dirty="0">
                          <a:solidFill>
                            <a:schemeClr val="tx1"/>
                          </a:solidFill>
                          <a:effectLst/>
                          <a:latin typeface="Arial" panose="020B0604020202020204" pitchFamily="34" charset="0"/>
                        </a:rPr>
                        <a:t>3.79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extLst>
                  <a:ext uri="{0D108BD9-81ED-4DB2-BD59-A6C34878D82A}">
                    <a16:rowId xmlns:a16="http://schemas.microsoft.com/office/drawing/2014/main" val="10002"/>
                  </a:ext>
                </a:extLst>
              </a:tr>
              <a:tr h="304331">
                <a:tc>
                  <a:txBody>
                    <a:bodyPr/>
                    <a:lstStyle/>
                    <a:p>
                      <a:r>
                        <a:rPr lang="en-US" sz="1100" b="0" dirty="0">
                          <a:solidFill>
                            <a:schemeClr val="tx2"/>
                          </a:solidFill>
                          <a:latin typeface="+mn-lt"/>
                          <a:cs typeface="Arial"/>
                        </a:rPr>
                        <a:t>Q11. Progress</a:t>
                      </a:r>
                    </a:p>
                  </a:txBody>
                  <a:tcPr marL="18288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chemeClr val="tx1"/>
                          </a:solidFill>
                          <a:effectLst/>
                          <a:latin typeface="Arial" panose="020B0604020202020204" pitchFamily="34" charset="0"/>
                        </a:rPr>
                        <a:t>3.67</a:t>
                      </a:r>
                    </a:p>
                  </a:txBody>
                  <a:tcPr marL="6350" marR="6350" marT="6350" marB="0" anchor="ctr">
                    <a:lnL w="635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tc>
                  <a:txBody>
                    <a:bodyPr/>
                    <a:lstStyle/>
                    <a:p>
                      <a:pPr algn="ctr" fontAlgn="ctr"/>
                      <a:r>
                        <a:rPr lang="en-US" sz="1200" b="1" i="0" u="none" strike="noStrike" dirty="0">
                          <a:solidFill>
                            <a:schemeClr val="tx1"/>
                          </a:solidFill>
                          <a:effectLst/>
                          <a:latin typeface="Arial" panose="020B0604020202020204" pitchFamily="34" charset="0"/>
                        </a:rPr>
                        <a:t>3.52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tc>
                  <a:txBody>
                    <a:bodyPr/>
                    <a:lstStyle/>
                    <a:p>
                      <a:pPr algn="ctr" fontAlgn="ctr"/>
                      <a:r>
                        <a:rPr lang="en-US" sz="1200" b="1" i="0" u="none" strike="noStrike" dirty="0">
                          <a:solidFill>
                            <a:schemeClr val="tx1"/>
                          </a:solidFill>
                          <a:effectLst/>
                          <a:latin typeface="Arial" panose="020B0604020202020204" pitchFamily="34" charset="0"/>
                        </a:rPr>
                        <a:t>3.42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EDE18"/>
                    </a:solidFill>
                  </a:tcPr>
                </a:tc>
                <a:tc>
                  <a:txBody>
                    <a:bodyPr/>
                    <a:lstStyle/>
                    <a:p>
                      <a:pPr algn="ctr" fontAlgn="ctr"/>
                      <a:r>
                        <a:rPr lang="en-US" sz="1200" b="1" i="0" u="none" strike="noStrike" dirty="0">
                          <a:solidFill>
                            <a:schemeClr val="tx1"/>
                          </a:solidFill>
                          <a:effectLst/>
                          <a:latin typeface="Arial" panose="020B0604020202020204" pitchFamily="34" charset="0"/>
                        </a:rPr>
                        <a:t>3.25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EDE18"/>
                    </a:solidFill>
                  </a:tcPr>
                </a:tc>
                <a:extLst>
                  <a:ext uri="{0D108BD9-81ED-4DB2-BD59-A6C34878D82A}">
                    <a16:rowId xmlns:a16="http://schemas.microsoft.com/office/drawing/2014/main" val="10003"/>
                  </a:ext>
                </a:extLst>
              </a:tr>
              <a:tr h="30433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100" b="0" dirty="0">
                          <a:solidFill>
                            <a:schemeClr val="tx2"/>
                          </a:solidFill>
                          <a:latin typeface="+mn-lt"/>
                          <a:cs typeface="Arial"/>
                        </a:rPr>
                        <a:t>Q10. Best Friend</a:t>
                      </a:r>
                    </a:p>
                  </a:txBody>
                  <a:tcPr marL="18288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chemeClr val="tx1"/>
                          </a:solidFill>
                          <a:effectLst/>
                          <a:latin typeface="Arial" panose="020B0604020202020204" pitchFamily="34" charset="0"/>
                        </a:rPr>
                        <a:t>3.72</a:t>
                      </a:r>
                    </a:p>
                  </a:txBody>
                  <a:tcPr marL="6350" marR="6350" marT="6350" marB="0" anchor="ctr">
                    <a:lnL w="635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D4F"/>
                    </a:solidFill>
                  </a:tcPr>
                </a:tc>
                <a:tc>
                  <a:txBody>
                    <a:bodyPr/>
                    <a:lstStyle/>
                    <a:p>
                      <a:pPr algn="ctr" fontAlgn="ctr"/>
                      <a:r>
                        <a:rPr lang="en-US" sz="1200" b="1" i="0" u="none" strike="noStrike" dirty="0">
                          <a:solidFill>
                            <a:schemeClr val="tx1"/>
                          </a:solidFill>
                          <a:effectLst/>
                          <a:latin typeface="Arial" panose="020B0604020202020204" pitchFamily="34" charset="0"/>
                        </a:rPr>
                        <a:t>3.42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tc>
                  <a:txBody>
                    <a:bodyPr/>
                    <a:lstStyle/>
                    <a:p>
                      <a:pPr algn="ctr" fontAlgn="ctr"/>
                      <a:r>
                        <a:rPr lang="en-US" sz="1200" b="1" i="0" u="none" strike="noStrike" dirty="0">
                          <a:solidFill>
                            <a:schemeClr val="tx1"/>
                          </a:solidFill>
                          <a:effectLst/>
                          <a:latin typeface="Arial" panose="020B0604020202020204" pitchFamily="34" charset="0"/>
                        </a:rPr>
                        <a:t>3.34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tc>
                  <a:txBody>
                    <a:bodyPr/>
                    <a:lstStyle/>
                    <a:p>
                      <a:pPr algn="ctr" fontAlgn="ctr"/>
                      <a:r>
                        <a:rPr lang="en-US" sz="1200" b="1" i="0" u="none" strike="noStrike" dirty="0">
                          <a:solidFill>
                            <a:schemeClr val="tx1"/>
                          </a:solidFill>
                          <a:effectLst/>
                          <a:latin typeface="Arial" panose="020B0604020202020204" pitchFamily="34" charset="0"/>
                        </a:rPr>
                        <a:t>3.45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extLst>
                  <a:ext uri="{0D108BD9-81ED-4DB2-BD59-A6C34878D82A}">
                    <a16:rowId xmlns:a16="http://schemas.microsoft.com/office/drawing/2014/main" val="10004"/>
                  </a:ext>
                </a:extLst>
              </a:tr>
              <a:tr h="3043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solidFill>
                            <a:schemeClr val="tx2"/>
                          </a:solidFill>
                          <a:latin typeface="+mn-lt"/>
                          <a:cs typeface="Arial"/>
                        </a:rPr>
                        <a:t>Q09. Quality </a:t>
                      </a:r>
                    </a:p>
                  </a:txBody>
                  <a:tcPr marL="18288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chemeClr val="tx1"/>
                          </a:solidFill>
                          <a:effectLst/>
                          <a:latin typeface="Arial" panose="020B0604020202020204" pitchFamily="34" charset="0"/>
                        </a:rPr>
                        <a:t>4.17</a:t>
                      </a:r>
                    </a:p>
                  </a:txBody>
                  <a:tcPr marL="6350" marR="6350" marT="6350" marB="0" anchor="ctr">
                    <a:lnL w="635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tc>
                  <a:txBody>
                    <a:bodyPr/>
                    <a:lstStyle/>
                    <a:p>
                      <a:pPr algn="ctr" fontAlgn="ctr"/>
                      <a:r>
                        <a:rPr lang="en-US" sz="1200" b="1" i="0" u="none" strike="noStrike" dirty="0">
                          <a:solidFill>
                            <a:schemeClr val="tx1"/>
                          </a:solidFill>
                          <a:effectLst/>
                          <a:latin typeface="Arial" panose="020B0604020202020204" pitchFamily="34" charset="0"/>
                        </a:rPr>
                        <a:t>4.03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tc>
                  <a:txBody>
                    <a:bodyPr/>
                    <a:lstStyle/>
                    <a:p>
                      <a:pPr algn="ctr" fontAlgn="ctr"/>
                      <a:r>
                        <a:rPr lang="en-US" sz="1200" b="1" i="0" u="none" strike="noStrike" dirty="0">
                          <a:solidFill>
                            <a:schemeClr val="tx1"/>
                          </a:solidFill>
                          <a:effectLst/>
                          <a:latin typeface="Arial" panose="020B0604020202020204" pitchFamily="34" charset="0"/>
                        </a:rPr>
                        <a:t>4.07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tc>
                  <a:txBody>
                    <a:bodyPr/>
                    <a:lstStyle/>
                    <a:p>
                      <a:pPr algn="ctr" fontAlgn="ctr"/>
                      <a:r>
                        <a:rPr lang="en-US" sz="1200" b="1" i="0" u="none" strike="noStrike" dirty="0">
                          <a:solidFill>
                            <a:schemeClr val="tx1"/>
                          </a:solidFill>
                          <a:effectLst/>
                          <a:latin typeface="Arial" panose="020B0604020202020204" pitchFamily="34" charset="0"/>
                        </a:rPr>
                        <a:t>4.20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extLst>
                  <a:ext uri="{0D108BD9-81ED-4DB2-BD59-A6C34878D82A}">
                    <a16:rowId xmlns:a16="http://schemas.microsoft.com/office/drawing/2014/main" val="10005"/>
                  </a:ext>
                </a:extLst>
              </a:tr>
              <a:tr h="304331">
                <a:tc>
                  <a:txBody>
                    <a:bodyPr/>
                    <a:lstStyle/>
                    <a:p>
                      <a:r>
                        <a:rPr lang="en-US" sz="1100" b="0" dirty="0">
                          <a:solidFill>
                            <a:schemeClr val="tx2"/>
                          </a:solidFill>
                          <a:latin typeface="+mn-lt"/>
                          <a:cs typeface="Arial"/>
                        </a:rPr>
                        <a:t>Q08. Mission</a:t>
                      </a:r>
                    </a:p>
                  </a:txBody>
                  <a:tcPr marL="18288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chemeClr val="tx1"/>
                          </a:solidFill>
                          <a:effectLst/>
                          <a:latin typeface="Arial" panose="020B0604020202020204" pitchFamily="34" charset="0"/>
                        </a:rPr>
                        <a:t>4.04</a:t>
                      </a:r>
                    </a:p>
                  </a:txBody>
                  <a:tcPr marL="6350" marR="6350" marT="6350" marB="0" anchor="ctr">
                    <a:lnL w="635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tc>
                  <a:txBody>
                    <a:bodyPr/>
                    <a:lstStyle/>
                    <a:p>
                      <a:pPr algn="ctr" fontAlgn="ctr"/>
                      <a:r>
                        <a:rPr lang="en-US" sz="1200" b="1" i="0" u="none" strike="noStrike" dirty="0">
                          <a:solidFill>
                            <a:schemeClr val="tx1"/>
                          </a:solidFill>
                          <a:effectLst/>
                          <a:latin typeface="Arial" panose="020B0604020202020204" pitchFamily="34" charset="0"/>
                        </a:rPr>
                        <a:t>3.75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EDE18"/>
                    </a:solidFill>
                  </a:tcPr>
                </a:tc>
                <a:tc>
                  <a:txBody>
                    <a:bodyPr/>
                    <a:lstStyle/>
                    <a:p>
                      <a:pPr algn="ctr" fontAlgn="ctr"/>
                      <a:r>
                        <a:rPr lang="en-US" sz="1200" b="1" i="0" u="none" strike="noStrike" dirty="0">
                          <a:solidFill>
                            <a:schemeClr val="tx1"/>
                          </a:solidFill>
                          <a:effectLst/>
                          <a:latin typeface="Arial" panose="020B0604020202020204" pitchFamily="34" charset="0"/>
                        </a:rPr>
                        <a:t>3.74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EDE18"/>
                    </a:solidFill>
                  </a:tcPr>
                </a:tc>
                <a:tc>
                  <a:txBody>
                    <a:bodyPr/>
                    <a:lstStyle/>
                    <a:p>
                      <a:pPr algn="ctr" fontAlgn="ctr"/>
                      <a:r>
                        <a:rPr lang="en-US" sz="1200" b="1" i="0" u="none" strike="noStrike" dirty="0">
                          <a:solidFill>
                            <a:schemeClr val="tx1"/>
                          </a:solidFill>
                          <a:effectLst/>
                          <a:latin typeface="Arial" panose="020B0604020202020204" pitchFamily="34" charset="0"/>
                        </a:rPr>
                        <a:t>3.82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extLst>
                  <a:ext uri="{0D108BD9-81ED-4DB2-BD59-A6C34878D82A}">
                    <a16:rowId xmlns:a16="http://schemas.microsoft.com/office/drawing/2014/main" val="10006"/>
                  </a:ext>
                </a:extLst>
              </a:tr>
              <a:tr h="304331">
                <a:tc>
                  <a:txBody>
                    <a:bodyPr/>
                    <a:lstStyle/>
                    <a:p>
                      <a:r>
                        <a:rPr lang="en-US" sz="1100" b="0" dirty="0">
                          <a:solidFill>
                            <a:schemeClr val="tx2"/>
                          </a:solidFill>
                          <a:latin typeface="+mn-lt"/>
                          <a:cs typeface="Arial"/>
                        </a:rPr>
                        <a:t>Q07. Opinions</a:t>
                      </a:r>
                    </a:p>
                  </a:txBody>
                  <a:tcPr marL="18288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chemeClr val="tx1"/>
                          </a:solidFill>
                          <a:effectLst/>
                          <a:latin typeface="Arial" panose="020B0604020202020204" pitchFamily="34" charset="0"/>
                        </a:rPr>
                        <a:t>3.57</a:t>
                      </a:r>
                    </a:p>
                  </a:txBody>
                  <a:tcPr marL="6350" marR="6350" marT="6350" marB="0" anchor="ctr">
                    <a:lnL w="635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tc>
                  <a:txBody>
                    <a:bodyPr/>
                    <a:lstStyle/>
                    <a:p>
                      <a:pPr algn="ctr" fontAlgn="ctr"/>
                      <a:r>
                        <a:rPr lang="en-US" sz="1200" b="1" i="0" u="none" strike="noStrike" dirty="0">
                          <a:solidFill>
                            <a:schemeClr val="tx1"/>
                          </a:solidFill>
                          <a:effectLst/>
                          <a:latin typeface="Arial" panose="020B0604020202020204" pitchFamily="34" charset="0"/>
                        </a:rPr>
                        <a:t>3.42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tc>
                  <a:txBody>
                    <a:bodyPr/>
                    <a:lstStyle/>
                    <a:p>
                      <a:pPr algn="ctr" fontAlgn="ctr"/>
                      <a:r>
                        <a:rPr lang="en-US" sz="1200" b="1" i="0" u="none" strike="noStrike" dirty="0">
                          <a:solidFill>
                            <a:schemeClr val="tx1"/>
                          </a:solidFill>
                          <a:effectLst/>
                          <a:latin typeface="Arial" panose="020B0604020202020204" pitchFamily="34" charset="0"/>
                        </a:rPr>
                        <a:t>3.45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tc>
                  <a:txBody>
                    <a:bodyPr/>
                    <a:lstStyle/>
                    <a:p>
                      <a:pPr algn="ctr" fontAlgn="ctr"/>
                      <a:r>
                        <a:rPr lang="en-US" sz="1200" b="1" i="0" u="none" strike="noStrike" dirty="0">
                          <a:solidFill>
                            <a:schemeClr val="tx1"/>
                          </a:solidFill>
                          <a:effectLst/>
                          <a:latin typeface="Arial" panose="020B0604020202020204" pitchFamily="34" charset="0"/>
                        </a:rPr>
                        <a:t>3.46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extLst>
                  <a:ext uri="{0D108BD9-81ED-4DB2-BD59-A6C34878D82A}">
                    <a16:rowId xmlns:a16="http://schemas.microsoft.com/office/drawing/2014/main" val="10007"/>
                  </a:ext>
                </a:extLst>
              </a:tr>
              <a:tr h="3043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solidFill>
                            <a:schemeClr val="tx2"/>
                          </a:solidFill>
                          <a:latin typeface="+mn-lt"/>
                          <a:cs typeface="Arial"/>
                        </a:rPr>
                        <a:t>Q06. Development</a:t>
                      </a:r>
                    </a:p>
                  </a:txBody>
                  <a:tcPr marL="18288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chemeClr val="tx1"/>
                          </a:solidFill>
                          <a:effectLst/>
                          <a:latin typeface="Arial" panose="020B0604020202020204" pitchFamily="34" charset="0"/>
                        </a:rPr>
                        <a:t>4.26</a:t>
                      </a:r>
                    </a:p>
                  </a:txBody>
                  <a:tcPr marL="6350" marR="6350" marT="6350" marB="0" anchor="ctr">
                    <a:lnL w="635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D4F"/>
                    </a:solidFill>
                  </a:tcPr>
                </a:tc>
                <a:tc>
                  <a:txBody>
                    <a:bodyPr/>
                    <a:lstStyle/>
                    <a:p>
                      <a:pPr algn="ctr" fontAlgn="ctr"/>
                      <a:r>
                        <a:rPr lang="en-US" sz="1200" b="1" i="0" u="none" strike="noStrike" dirty="0">
                          <a:solidFill>
                            <a:schemeClr val="tx1"/>
                          </a:solidFill>
                          <a:effectLst/>
                          <a:latin typeface="Arial" panose="020B0604020202020204" pitchFamily="34" charset="0"/>
                        </a:rPr>
                        <a:t>3.86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tc>
                  <a:txBody>
                    <a:bodyPr/>
                    <a:lstStyle/>
                    <a:p>
                      <a:pPr algn="ctr" fontAlgn="ctr"/>
                      <a:r>
                        <a:rPr lang="en-US" sz="1200" b="1" i="0" u="none" strike="noStrike" dirty="0">
                          <a:solidFill>
                            <a:schemeClr val="tx1"/>
                          </a:solidFill>
                          <a:effectLst/>
                          <a:latin typeface="Arial" panose="020B0604020202020204" pitchFamily="34" charset="0"/>
                        </a:rPr>
                        <a:t>3.72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tc>
                  <a:txBody>
                    <a:bodyPr/>
                    <a:lstStyle/>
                    <a:p>
                      <a:pPr algn="ctr" fontAlgn="ctr"/>
                      <a:r>
                        <a:rPr lang="en-US" sz="1200" b="1" i="0" u="none" strike="noStrike" dirty="0">
                          <a:solidFill>
                            <a:schemeClr val="tx1"/>
                          </a:solidFill>
                          <a:effectLst/>
                          <a:latin typeface="Arial" panose="020B0604020202020204" pitchFamily="34" charset="0"/>
                        </a:rPr>
                        <a:t>3.66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EDE18"/>
                    </a:solidFill>
                  </a:tcPr>
                </a:tc>
                <a:extLst>
                  <a:ext uri="{0D108BD9-81ED-4DB2-BD59-A6C34878D82A}">
                    <a16:rowId xmlns:a16="http://schemas.microsoft.com/office/drawing/2014/main" val="10008"/>
                  </a:ext>
                </a:extLst>
              </a:tr>
              <a:tr h="3043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solidFill>
                            <a:schemeClr val="tx2"/>
                          </a:solidFill>
                          <a:latin typeface="+mn-lt"/>
                          <a:cs typeface="Arial"/>
                        </a:rPr>
                        <a:t>Q05. Cares</a:t>
                      </a:r>
                    </a:p>
                  </a:txBody>
                  <a:tcPr marL="18288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chemeClr val="tx1"/>
                          </a:solidFill>
                          <a:effectLst/>
                          <a:latin typeface="Arial" panose="020B0604020202020204" pitchFamily="34" charset="0"/>
                        </a:rPr>
                        <a:t>4.23</a:t>
                      </a:r>
                    </a:p>
                  </a:txBody>
                  <a:tcPr marL="6350" marR="6350" marT="6350" marB="0" anchor="ctr">
                    <a:lnL w="635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tc>
                  <a:txBody>
                    <a:bodyPr/>
                    <a:lstStyle/>
                    <a:p>
                      <a:pPr algn="ctr" fontAlgn="ctr"/>
                      <a:r>
                        <a:rPr lang="en-US" sz="1200" b="1" i="0" u="none" strike="noStrike" dirty="0">
                          <a:solidFill>
                            <a:schemeClr val="tx1"/>
                          </a:solidFill>
                          <a:effectLst/>
                          <a:latin typeface="Arial" panose="020B0604020202020204" pitchFamily="34" charset="0"/>
                        </a:rPr>
                        <a:t>4.15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tc>
                  <a:txBody>
                    <a:bodyPr/>
                    <a:lstStyle/>
                    <a:p>
                      <a:pPr algn="ctr" fontAlgn="ctr"/>
                      <a:r>
                        <a:rPr lang="en-US" sz="1200" b="1" i="0" u="none" strike="noStrike" dirty="0">
                          <a:solidFill>
                            <a:schemeClr val="tx1"/>
                          </a:solidFill>
                          <a:effectLst/>
                          <a:latin typeface="Arial" panose="020B0604020202020204" pitchFamily="34" charset="0"/>
                        </a:rPr>
                        <a:t>4.03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tc>
                  <a:txBody>
                    <a:bodyPr/>
                    <a:lstStyle/>
                    <a:p>
                      <a:pPr algn="ctr" fontAlgn="ctr"/>
                      <a:r>
                        <a:rPr lang="en-US" sz="1200" b="1" i="0" u="none" strike="noStrike" dirty="0">
                          <a:solidFill>
                            <a:schemeClr val="tx1"/>
                          </a:solidFill>
                          <a:effectLst/>
                          <a:latin typeface="Arial" panose="020B0604020202020204" pitchFamily="34" charset="0"/>
                        </a:rPr>
                        <a:t>4.16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extLst>
                  <a:ext uri="{0D108BD9-81ED-4DB2-BD59-A6C34878D82A}">
                    <a16:rowId xmlns:a16="http://schemas.microsoft.com/office/drawing/2014/main" val="2075755855"/>
                  </a:ext>
                </a:extLst>
              </a:tr>
              <a:tr h="3043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solidFill>
                            <a:schemeClr val="tx2"/>
                          </a:solidFill>
                          <a:latin typeface="+mn-lt"/>
                          <a:cs typeface="Arial"/>
                        </a:rPr>
                        <a:t>Q04. Recognition</a:t>
                      </a:r>
                    </a:p>
                  </a:txBody>
                  <a:tcPr marL="18288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chemeClr val="tx1"/>
                          </a:solidFill>
                          <a:effectLst/>
                          <a:latin typeface="Arial" panose="020B0604020202020204" pitchFamily="34" charset="0"/>
                        </a:rPr>
                        <a:t>3.28</a:t>
                      </a:r>
                    </a:p>
                  </a:txBody>
                  <a:tcPr marL="6350" marR="6350" marT="6350" marB="0" anchor="ctr">
                    <a:lnL w="635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tc>
                  <a:txBody>
                    <a:bodyPr/>
                    <a:lstStyle/>
                    <a:p>
                      <a:pPr algn="ctr" fontAlgn="ctr"/>
                      <a:r>
                        <a:rPr lang="en-US" sz="1200" b="1" i="0" u="none" strike="noStrike" dirty="0">
                          <a:solidFill>
                            <a:schemeClr val="tx1"/>
                          </a:solidFill>
                          <a:effectLst/>
                          <a:latin typeface="Arial" panose="020B0604020202020204" pitchFamily="34" charset="0"/>
                        </a:rPr>
                        <a:t>3.13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EDE18"/>
                    </a:solidFill>
                  </a:tcPr>
                </a:tc>
                <a:tc>
                  <a:txBody>
                    <a:bodyPr/>
                    <a:lstStyle/>
                    <a:p>
                      <a:pPr algn="ctr" fontAlgn="ctr"/>
                      <a:r>
                        <a:rPr lang="en-US" sz="1200" b="1" i="0" u="none" strike="noStrike" dirty="0">
                          <a:solidFill>
                            <a:schemeClr val="tx1"/>
                          </a:solidFill>
                          <a:effectLst/>
                          <a:latin typeface="Arial" panose="020B0604020202020204" pitchFamily="34" charset="0"/>
                        </a:rPr>
                        <a:t>3.14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EDE18"/>
                    </a:solidFill>
                  </a:tcPr>
                </a:tc>
                <a:tc>
                  <a:txBody>
                    <a:bodyPr/>
                    <a:lstStyle/>
                    <a:p>
                      <a:pPr algn="ctr" fontAlgn="ctr"/>
                      <a:r>
                        <a:rPr lang="en-US" sz="1200" b="1" i="0" u="none" strike="noStrike" dirty="0">
                          <a:solidFill>
                            <a:schemeClr val="tx1"/>
                          </a:solidFill>
                          <a:effectLst/>
                          <a:latin typeface="Arial" panose="020B0604020202020204" pitchFamily="34" charset="0"/>
                        </a:rPr>
                        <a:t>3.13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EDE18"/>
                    </a:solidFill>
                  </a:tcPr>
                </a:tc>
                <a:extLst>
                  <a:ext uri="{0D108BD9-81ED-4DB2-BD59-A6C34878D82A}">
                    <a16:rowId xmlns:a16="http://schemas.microsoft.com/office/drawing/2014/main" val="2164849600"/>
                  </a:ext>
                </a:extLst>
              </a:tr>
              <a:tr h="3043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solidFill>
                            <a:schemeClr val="tx2"/>
                          </a:solidFill>
                          <a:latin typeface="+mn-lt"/>
                          <a:cs typeface="Arial"/>
                        </a:rPr>
                        <a:t>Q03. Do Best</a:t>
                      </a:r>
                    </a:p>
                  </a:txBody>
                  <a:tcPr marL="18288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chemeClr val="tx1"/>
                          </a:solidFill>
                          <a:effectLst/>
                          <a:latin typeface="Arial" panose="020B0604020202020204" pitchFamily="34" charset="0"/>
                        </a:rPr>
                        <a:t>3.77</a:t>
                      </a:r>
                    </a:p>
                  </a:txBody>
                  <a:tcPr marL="6350" marR="6350" marT="6350" marB="0" anchor="ctr">
                    <a:lnL w="635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tc>
                  <a:txBody>
                    <a:bodyPr/>
                    <a:lstStyle/>
                    <a:p>
                      <a:pPr algn="ctr" fontAlgn="ctr"/>
                      <a:r>
                        <a:rPr lang="en-US" sz="1200" b="1" i="0" u="none" strike="noStrike" dirty="0">
                          <a:solidFill>
                            <a:schemeClr val="tx1"/>
                          </a:solidFill>
                          <a:effectLst/>
                          <a:latin typeface="Arial" panose="020B0604020202020204" pitchFamily="34" charset="0"/>
                        </a:rPr>
                        <a:t>3.76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tc>
                  <a:txBody>
                    <a:bodyPr/>
                    <a:lstStyle/>
                    <a:p>
                      <a:pPr algn="ctr" fontAlgn="ctr"/>
                      <a:r>
                        <a:rPr lang="en-US" sz="1200" b="1" i="0" u="none" strike="noStrike" dirty="0">
                          <a:solidFill>
                            <a:schemeClr val="tx1"/>
                          </a:solidFill>
                          <a:effectLst/>
                          <a:latin typeface="Arial" panose="020B0604020202020204" pitchFamily="34" charset="0"/>
                        </a:rPr>
                        <a:t>3.87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tc>
                  <a:txBody>
                    <a:bodyPr/>
                    <a:lstStyle/>
                    <a:p>
                      <a:pPr algn="ctr" fontAlgn="ctr"/>
                      <a:r>
                        <a:rPr lang="en-US" sz="1200" b="1" i="0" u="none" strike="noStrike" dirty="0">
                          <a:solidFill>
                            <a:schemeClr val="tx1"/>
                          </a:solidFill>
                          <a:effectLst/>
                          <a:latin typeface="Arial" panose="020B0604020202020204" pitchFamily="34" charset="0"/>
                        </a:rPr>
                        <a:t>4.02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extLst>
                  <a:ext uri="{0D108BD9-81ED-4DB2-BD59-A6C34878D82A}">
                    <a16:rowId xmlns:a16="http://schemas.microsoft.com/office/drawing/2014/main" val="4228448689"/>
                  </a:ext>
                </a:extLst>
              </a:tr>
              <a:tr h="304331">
                <a:tc>
                  <a:txBody>
                    <a:bodyPr/>
                    <a:lstStyle/>
                    <a:p>
                      <a:r>
                        <a:rPr lang="en-US" sz="1100" b="0" dirty="0">
                          <a:solidFill>
                            <a:schemeClr val="tx2"/>
                          </a:solidFill>
                          <a:latin typeface="+mn-lt"/>
                          <a:cs typeface="Arial"/>
                        </a:rPr>
                        <a:t>Q02. Materials</a:t>
                      </a:r>
                    </a:p>
                  </a:txBody>
                  <a:tcPr marL="18288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chemeClr val="tx1"/>
                          </a:solidFill>
                          <a:effectLst/>
                          <a:latin typeface="Arial" panose="020B0604020202020204" pitchFamily="34" charset="0"/>
                        </a:rPr>
                        <a:t>3.86</a:t>
                      </a:r>
                    </a:p>
                  </a:txBody>
                  <a:tcPr marL="6350" marR="6350" marT="6350" marB="0" anchor="ctr">
                    <a:lnL w="635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tc>
                  <a:txBody>
                    <a:bodyPr/>
                    <a:lstStyle/>
                    <a:p>
                      <a:pPr algn="ctr" fontAlgn="ctr"/>
                      <a:r>
                        <a:rPr lang="en-US" sz="1200" b="1" i="0" u="none" strike="noStrike" dirty="0">
                          <a:solidFill>
                            <a:schemeClr val="tx1"/>
                          </a:solidFill>
                          <a:effectLst/>
                          <a:latin typeface="Arial" panose="020B0604020202020204" pitchFamily="34" charset="0"/>
                        </a:rPr>
                        <a:t>3.81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tc>
                  <a:txBody>
                    <a:bodyPr/>
                    <a:lstStyle/>
                    <a:p>
                      <a:pPr algn="ctr" fontAlgn="ctr"/>
                      <a:r>
                        <a:rPr lang="en-US" sz="1200" b="1" i="0" u="none" strike="noStrike" dirty="0">
                          <a:solidFill>
                            <a:schemeClr val="tx1"/>
                          </a:solidFill>
                          <a:effectLst/>
                          <a:latin typeface="Arial" panose="020B0604020202020204" pitchFamily="34" charset="0"/>
                        </a:rPr>
                        <a:t>3.98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tc>
                  <a:txBody>
                    <a:bodyPr/>
                    <a:lstStyle/>
                    <a:p>
                      <a:pPr algn="ctr" fontAlgn="ctr"/>
                      <a:r>
                        <a:rPr lang="en-US" sz="1200" b="1" i="0" u="none" strike="noStrike" dirty="0">
                          <a:solidFill>
                            <a:schemeClr val="tx1"/>
                          </a:solidFill>
                          <a:effectLst/>
                          <a:latin typeface="Arial" panose="020B0604020202020204" pitchFamily="34" charset="0"/>
                        </a:rPr>
                        <a:t>4.13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D4F"/>
                    </a:solidFill>
                  </a:tcPr>
                </a:tc>
                <a:extLst>
                  <a:ext uri="{0D108BD9-81ED-4DB2-BD59-A6C34878D82A}">
                    <a16:rowId xmlns:a16="http://schemas.microsoft.com/office/drawing/2014/main" val="2844400340"/>
                  </a:ext>
                </a:extLst>
              </a:tr>
              <a:tr h="3043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solidFill>
                            <a:schemeClr val="tx2"/>
                          </a:solidFill>
                          <a:latin typeface="+mn-lt"/>
                          <a:cs typeface="Arial"/>
                        </a:rPr>
                        <a:t>Q01. </a:t>
                      </a:r>
                      <a:r>
                        <a:rPr lang="en-US" sz="1100" dirty="0">
                          <a:solidFill>
                            <a:schemeClr val="tx2"/>
                          </a:solidFill>
                        </a:rPr>
                        <a:t>Expectations</a:t>
                      </a:r>
                    </a:p>
                  </a:txBody>
                  <a:tcPr marL="18288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chemeClr val="tx1"/>
                          </a:solidFill>
                          <a:effectLst/>
                          <a:latin typeface="Arial" panose="020B0604020202020204" pitchFamily="34" charset="0"/>
                        </a:rPr>
                        <a:t>4.32</a:t>
                      </a:r>
                    </a:p>
                  </a:txBody>
                  <a:tcPr marL="6350" marR="6350" marT="6350" marB="0" anchor="ctr">
                    <a:lnL w="635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86C300"/>
                    </a:solidFill>
                  </a:tcPr>
                </a:tc>
                <a:tc>
                  <a:txBody>
                    <a:bodyPr/>
                    <a:lstStyle/>
                    <a:p>
                      <a:pPr algn="ctr" fontAlgn="ctr"/>
                      <a:r>
                        <a:rPr lang="en-US" sz="1200" b="1" i="0" u="none" strike="noStrike" dirty="0">
                          <a:solidFill>
                            <a:schemeClr val="tx1"/>
                          </a:solidFill>
                          <a:effectLst/>
                          <a:latin typeface="Arial" panose="020B0604020202020204" pitchFamily="34" charset="0"/>
                        </a:rPr>
                        <a:t>4.15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86C300"/>
                    </a:solidFill>
                  </a:tcPr>
                </a:tc>
                <a:tc>
                  <a:txBody>
                    <a:bodyPr/>
                    <a:lstStyle/>
                    <a:p>
                      <a:pPr algn="ctr" fontAlgn="ctr"/>
                      <a:r>
                        <a:rPr lang="en-US" sz="1200" b="1" i="0" u="none" strike="noStrike" dirty="0">
                          <a:solidFill>
                            <a:schemeClr val="tx1"/>
                          </a:solidFill>
                          <a:effectLst/>
                          <a:latin typeface="Arial" panose="020B0604020202020204" pitchFamily="34" charset="0"/>
                        </a:rPr>
                        <a:t>4.28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86C300"/>
                    </a:solidFill>
                  </a:tcPr>
                </a:tc>
                <a:tc>
                  <a:txBody>
                    <a:bodyPr/>
                    <a:lstStyle/>
                    <a:p>
                      <a:pPr algn="ctr" fontAlgn="ctr"/>
                      <a:r>
                        <a:rPr lang="en-US" sz="1200" b="1" i="0" u="none" strike="noStrike" dirty="0">
                          <a:solidFill>
                            <a:schemeClr val="tx1"/>
                          </a:solidFill>
                          <a:effectLst/>
                          <a:latin typeface="Arial" panose="020B0604020202020204" pitchFamily="34" charset="0"/>
                        </a:rPr>
                        <a:t>4.45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009D4F"/>
                    </a:solidFill>
                  </a:tcPr>
                </a:tc>
                <a:extLst>
                  <a:ext uri="{0D108BD9-81ED-4DB2-BD59-A6C34878D82A}">
                    <a16:rowId xmlns:a16="http://schemas.microsoft.com/office/drawing/2014/main" val="1460354228"/>
                  </a:ext>
                </a:extLst>
              </a:tr>
            </a:tbl>
          </a:graphicData>
        </a:graphic>
      </p:graphicFrame>
      <p:sp>
        <p:nvSpPr>
          <p:cNvPr id="2" name="Title 1"/>
          <p:cNvSpPr>
            <a:spLocks noGrp="1"/>
          </p:cNvSpPr>
          <p:nvPr>
            <p:ph type="title"/>
          </p:nvPr>
        </p:nvSpPr>
        <p:spPr/>
        <p:txBody>
          <a:bodyPr/>
          <a:lstStyle/>
          <a:p>
            <a:r>
              <a:rPr lang="en-US" dirty="0">
                <a:solidFill>
                  <a:schemeClr val="tx1"/>
                </a:solidFill>
              </a:rPr>
              <a:t>Q</a:t>
            </a:r>
            <a:r>
              <a:rPr lang="en-US" baseline="30000" dirty="0">
                <a:solidFill>
                  <a:schemeClr val="tx1"/>
                </a:solidFill>
              </a:rPr>
              <a:t>12</a:t>
            </a:r>
            <a:r>
              <a:rPr lang="en-US" sz="1200" baseline="90000" dirty="0">
                <a:solidFill>
                  <a:schemeClr val="tx1"/>
                </a:solidFill>
              </a:rPr>
              <a:t>®</a:t>
            </a:r>
            <a:r>
              <a:rPr lang="en-US" dirty="0">
                <a:solidFill>
                  <a:schemeClr val="tx1"/>
                </a:solidFill>
              </a:rPr>
              <a:t> Item Analysis by Generation</a:t>
            </a:r>
          </a:p>
        </p:txBody>
      </p:sp>
      <p:sp>
        <p:nvSpPr>
          <p:cNvPr id="3" name="Slide Number Placeholder 2"/>
          <p:cNvSpPr>
            <a:spLocks noGrp="1"/>
          </p:cNvSpPr>
          <p:nvPr>
            <p:ph type="sldNum" sz="quarter" idx="11"/>
          </p:nvPr>
        </p:nvSpPr>
        <p:spPr/>
        <p:txBody>
          <a:bodyPr/>
          <a:lstStyle>
            <a:defPPr>
              <a:defRPr lang="en-US"/>
            </a:defPPr>
            <a:lvl1pPr algn="ctr" rtl="0" fontAlgn="base">
              <a:spcBef>
                <a:spcPct val="0"/>
              </a:spcBef>
              <a:spcAft>
                <a:spcPct val="0"/>
              </a:spcAft>
              <a:defRPr sz="900" kern="1200">
                <a:solidFill>
                  <a:schemeClr val="accent5"/>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59E3E2AC-ACB3-5544-BE29-32D30D23532C}" type="slidenum">
              <a:rPr kumimoji="0" lang="en-US" sz="900" b="0" i="0" u="none" strike="noStrike" kern="1200" cap="none" spc="0" normalizeH="0" baseline="0" noProof="0" smtClean="0">
                <a:ln>
                  <a:noFill/>
                </a:ln>
                <a:solidFill>
                  <a:srgbClr val="16C64F"/>
                </a:solidFill>
                <a:effectLst/>
                <a:uLnTx/>
                <a:uFillTx/>
                <a:latin typeface="Arial" charset="0"/>
                <a:ea typeface="+mn-ea"/>
                <a:cs typeface="Arial" charset="0"/>
              </a:rPr>
              <a:pPr marL="0" marR="0" lvl="0" indent="0" algn="ctr" defTabSz="914400" rtl="0" eaLnBrk="1" fontAlgn="base" latinLnBrk="0" hangingPunct="1">
                <a:lnSpc>
                  <a:spcPct val="100000"/>
                </a:lnSpc>
                <a:spcBef>
                  <a:spcPct val="0"/>
                </a:spcBef>
                <a:spcAft>
                  <a:spcPct val="0"/>
                </a:spcAft>
                <a:buClrTx/>
                <a:buSzTx/>
                <a:buFontTx/>
                <a:buNone/>
                <a:tabLst/>
                <a:defRPr/>
              </a:pPr>
              <a:t>14</a:t>
            </a:fld>
            <a:r>
              <a:rPr kumimoji="0" lang="en-US" sz="900" b="0" i="0" u="none" strike="noStrike" kern="1200" cap="none" spc="0" normalizeH="0" baseline="0" noProof="0" dirty="0">
                <a:ln>
                  <a:noFill/>
                </a:ln>
                <a:solidFill>
                  <a:srgbClr val="61C250"/>
                </a:solidFill>
                <a:effectLst/>
                <a:uLnTx/>
                <a:uFillTx/>
                <a:latin typeface="Arial" charset="0"/>
                <a:ea typeface="+mn-ea"/>
                <a:cs typeface="Arial" charset="0"/>
              </a:rPr>
              <a:t> </a:t>
            </a:r>
          </a:p>
        </p:txBody>
      </p:sp>
      <p:graphicFrame>
        <p:nvGraphicFramePr>
          <p:cNvPr id="4" name="Table 3">
            <a:extLst>
              <a:ext uri="{FF2B5EF4-FFF2-40B4-BE49-F238E27FC236}">
                <a16:creationId xmlns:a16="http://schemas.microsoft.com/office/drawing/2014/main" id="{1CF15089-EF52-CAA9-D3D1-3478C62A4D68}"/>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1119812488"/>
              </p:ext>
            </p:extLst>
          </p:nvPr>
        </p:nvGraphicFramePr>
        <p:xfrm>
          <a:off x="5362693" y="943808"/>
          <a:ext cx="6308212" cy="243840"/>
        </p:xfrm>
        <a:graphic>
          <a:graphicData uri="http://schemas.openxmlformats.org/drawingml/2006/table">
            <a:tbl>
              <a:tblPr firstRow="1" bandRow="1">
                <a:tableStyleId>{5C22544A-7EE6-4342-B048-85BDC9FD1C3A}</a:tableStyleId>
              </a:tblPr>
              <a:tblGrid>
                <a:gridCol w="3161299">
                  <a:extLst>
                    <a:ext uri="{9D8B030D-6E8A-4147-A177-3AD203B41FA5}">
                      <a16:colId xmlns:a16="http://schemas.microsoft.com/office/drawing/2014/main" val="20002"/>
                    </a:ext>
                  </a:extLst>
                </a:gridCol>
                <a:gridCol w="840795">
                  <a:extLst>
                    <a:ext uri="{9D8B030D-6E8A-4147-A177-3AD203B41FA5}">
                      <a16:colId xmlns:a16="http://schemas.microsoft.com/office/drawing/2014/main" val="20000"/>
                    </a:ext>
                  </a:extLst>
                </a:gridCol>
                <a:gridCol w="840796">
                  <a:extLst>
                    <a:ext uri="{9D8B030D-6E8A-4147-A177-3AD203B41FA5}">
                      <a16:colId xmlns:a16="http://schemas.microsoft.com/office/drawing/2014/main" val="20001"/>
                    </a:ext>
                  </a:extLst>
                </a:gridCol>
                <a:gridCol w="745866">
                  <a:extLst>
                    <a:ext uri="{9D8B030D-6E8A-4147-A177-3AD203B41FA5}">
                      <a16:colId xmlns:a16="http://schemas.microsoft.com/office/drawing/2014/main" val="20003"/>
                    </a:ext>
                  </a:extLst>
                </a:gridCol>
                <a:gridCol w="719456">
                  <a:extLst>
                    <a:ext uri="{9D8B030D-6E8A-4147-A177-3AD203B41FA5}">
                      <a16:colId xmlns:a16="http://schemas.microsoft.com/office/drawing/2014/main" val="20004"/>
                    </a:ext>
                  </a:extLst>
                </a:gridCol>
              </a:tblGrid>
              <a:tr h="243026">
                <a:tc>
                  <a:txBody>
                    <a:bodyPr/>
                    <a:lstStyle/>
                    <a:p>
                      <a:pPr algn="r"/>
                      <a:r>
                        <a:rPr lang="en-US" sz="900" b="0" spc="100" baseline="0" dirty="0">
                          <a:solidFill>
                            <a:schemeClr val="tx1"/>
                          </a:solidFill>
                        </a:rPr>
                        <a:t>PERCENTILE RANGE IN GALLUP DATABASE:</a:t>
                      </a:r>
                    </a:p>
                  </a:txBody>
                  <a:tcPr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tx1"/>
                          </a:solidFill>
                          <a:latin typeface="+mn-lt"/>
                        </a:rPr>
                        <a:t>1</a:t>
                      </a:r>
                      <a:r>
                        <a:rPr lang="en-US" sz="1000" baseline="30000" dirty="0">
                          <a:solidFill>
                            <a:schemeClr val="tx1"/>
                          </a:solidFill>
                          <a:latin typeface="+mn-lt"/>
                        </a:rPr>
                        <a:t>st</a:t>
                      </a:r>
                      <a:r>
                        <a:rPr lang="en-US" sz="1000" dirty="0">
                          <a:solidFill>
                            <a:schemeClr val="tx1"/>
                          </a:solidFill>
                          <a:latin typeface="+mn-lt"/>
                        </a:rPr>
                        <a:t>-24</a:t>
                      </a:r>
                      <a:r>
                        <a:rPr lang="en-US" sz="1000" baseline="30000" dirty="0">
                          <a:solidFill>
                            <a:schemeClr val="tx1"/>
                          </a:solidFill>
                          <a:latin typeface="+mn-lt"/>
                        </a:rPr>
                        <a:t>th</a:t>
                      </a:r>
                      <a:endParaRPr lang="en-US" sz="1000" dirty="0">
                        <a:solidFill>
                          <a:schemeClr val="tx1"/>
                        </a:solidFill>
                        <a:latin typeface="+mn-lt"/>
                      </a:endParaRPr>
                    </a:p>
                  </a:txBody>
                  <a:tcPr anchor="ctr">
                    <a:lnL w="6350" cap="flat" cmpd="sng" algn="ctr">
                      <a:solidFill>
                        <a:schemeClr val="accent2"/>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rgbClr val="BEDE18"/>
                    </a:solidFill>
                  </a:tcPr>
                </a:tc>
                <a:tc>
                  <a:txBody>
                    <a:bodyPr/>
                    <a:lstStyle/>
                    <a:p>
                      <a:pPr algn="ctr"/>
                      <a:r>
                        <a:rPr lang="en-US" sz="1000" dirty="0">
                          <a:solidFill>
                            <a:schemeClr val="tx1"/>
                          </a:solidFill>
                          <a:effectLst/>
                          <a:latin typeface="+mn-lt"/>
                        </a:rPr>
                        <a:t>25</a:t>
                      </a:r>
                      <a:r>
                        <a:rPr lang="en-US" sz="1000" baseline="30000" dirty="0">
                          <a:solidFill>
                            <a:schemeClr val="tx1"/>
                          </a:solidFill>
                          <a:effectLst/>
                          <a:latin typeface="+mn-lt"/>
                        </a:rPr>
                        <a:t>th</a:t>
                      </a:r>
                      <a:r>
                        <a:rPr lang="en-US" sz="1000" dirty="0">
                          <a:solidFill>
                            <a:schemeClr val="tx1"/>
                          </a:solidFill>
                          <a:effectLst/>
                          <a:latin typeface="+mn-lt"/>
                        </a:rPr>
                        <a:t>-49</a:t>
                      </a:r>
                      <a:r>
                        <a:rPr lang="en-US" sz="1000" baseline="30000" dirty="0">
                          <a:solidFill>
                            <a:schemeClr val="tx1"/>
                          </a:solidFill>
                          <a:effectLst/>
                          <a:latin typeface="+mn-lt"/>
                        </a:rPr>
                        <a:t>th</a:t>
                      </a:r>
                      <a:endParaRPr lang="en-US" sz="1000" dirty="0">
                        <a:solidFill>
                          <a:schemeClr val="tx1"/>
                        </a:solidFill>
                        <a:effectLst/>
                        <a:latin typeface="+mn-lt"/>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rgbClr val="86C300"/>
                    </a:solidFill>
                  </a:tcPr>
                </a:tc>
                <a:tc>
                  <a:txBody>
                    <a:bodyPr/>
                    <a:lstStyle/>
                    <a:p>
                      <a:pPr algn="ctr"/>
                      <a:r>
                        <a:rPr lang="en-US" sz="1000" dirty="0">
                          <a:solidFill>
                            <a:schemeClr val="tx1"/>
                          </a:solidFill>
                          <a:latin typeface="+mn-lt"/>
                        </a:rPr>
                        <a:t>50</a:t>
                      </a:r>
                      <a:r>
                        <a:rPr lang="en-US" sz="1000" baseline="30000" dirty="0">
                          <a:solidFill>
                            <a:schemeClr val="tx1"/>
                          </a:solidFill>
                          <a:latin typeface="+mn-lt"/>
                        </a:rPr>
                        <a:t>th</a:t>
                      </a:r>
                      <a:r>
                        <a:rPr lang="en-US" sz="1000" dirty="0">
                          <a:solidFill>
                            <a:schemeClr val="tx1"/>
                          </a:solidFill>
                          <a:latin typeface="+mn-lt"/>
                        </a:rPr>
                        <a:t>-74</a:t>
                      </a:r>
                      <a:r>
                        <a:rPr lang="en-US" sz="1000" baseline="30000" dirty="0">
                          <a:solidFill>
                            <a:schemeClr val="tx1"/>
                          </a:solidFill>
                          <a:latin typeface="+mn-lt"/>
                        </a:rPr>
                        <a:t>th</a:t>
                      </a:r>
                      <a:endParaRPr lang="en-US" sz="1000" dirty="0">
                        <a:solidFill>
                          <a:schemeClr val="tx1"/>
                        </a:solidFill>
                        <a:latin typeface="+mn-lt"/>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rgbClr val="009D4F"/>
                    </a:solidFill>
                  </a:tcPr>
                </a:tc>
                <a:tc>
                  <a:txBody>
                    <a:bodyPr/>
                    <a:lstStyle/>
                    <a:p>
                      <a:pPr algn="ctr"/>
                      <a:r>
                        <a:rPr lang="en-US" sz="1000" dirty="0">
                          <a:solidFill>
                            <a:schemeClr val="bg1"/>
                          </a:solidFill>
                          <a:latin typeface="+mn-lt"/>
                        </a:rPr>
                        <a:t>75</a:t>
                      </a:r>
                      <a:r>
                        <a:rPr lang="en-US" sz="1000" baseline="30000" dirty="0">
                          <a:solidFill>
                            <a:schemeClr val="bg1"/>
                          </a:solidFill>
                          <a:latin typeface="+mn-lt"/>
                        </a:rPr>
                        <a:t>th</a:t>
                      </a:r>
                      <a:r>
                        <a:rPr lang="en-US" sz="1000" baseline="0" dirty="0">
                          <a:solidFill>
                            <a:schemeClr val="bg1"/>
                          </a:solidFill>
                          <a:latin typeface="+mn-lt"/>
                        </a:rPr>
                        <a:t>-99</a:t>
                      </a:r>
                      <a:r>
                        <a:rPr lang="en-US" sz="1000" baseline="30000" dirty="0">
                          <a:solidFill>
                            <a:schemeClr val="bg1"/>
                          </a:solidFill>
                          <a:latin typeface="+mn-lt"/>
                        </a:rPr>
                        <a:t>th</a:t>
                      </a:r>
                      <a:endParaRPr lang="en-US" sz="1000" dirty="0">
                        <a:solidFill>
                          <a:schemeClr val="bg1"/>
                        </a:solidFill>
                        <a:latin typeface="+mn-lt"/>
                      </a:endParaRPr>
                    </a:p>
                  </a:txBody>
                  <a:tcPr anchor="ctr">
                    <a:lnL w="28575" cap="flat" cmpd="sng" algn="ctr">
                      <a:solidFill>
                        <a:schemeClr val="bg1"/>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rgbClr val="007465"/>
                    </a:solidFill>
                  </a:tcPr>
                </a:tc>
                <a:extLst>
                  <a:ext uri="{0D108BD9-81ED-4DB2-BD59-A6C34878D82A}">
                    <a16:rowId xmlns:a16="http://schemas.microsoft.com/office/drawing/2014/main" val="10000"/>
                  </a:ext>
                </a:extLst>
              </a:tr>
            </a:tbl>
          </a:graphicData>
        </a:graphic>
      </p:graphicFrame>
      <p:sp>
        <p:nvSpPr>
          <p:cNvPr id="5" name="Rectangle 4">
            <a:extLst>
              <a:ext uri="{FF2B5EF4-FFF2-40B4-BE49-F238E27FC236}">
                <a16:creationId xmlns:a16="http://schemas.microsoft.com/office/drawing/2014/main" id="{1930C7A7-E497-E79C-CE32-04671233B7BE}"/>
              </a:ext>
            </a:extLst>
          </p:cNvPr>
          <p:cNvSpPr/>
          <p:nvPr/>
        </p:nvSpPr>
        <p:spPr>
          <a:xfrm>
            <a:off x="609600" y="6437415"/>
            <a:ext cx="6096000" cy="415498"/>
          </a:xfrm>
          <a:prstGeom prst="rect">
            <a:avLst/>
          </a:prstGeom>
          <a:solidFill>
            <a:schemeClr val="tx1"/>
          </a:solidFill>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700" b="0" i="0" u="none" strike="noStrike" kern="1200" cap="none" spc="0" normalizeH="0" baseline="0" noProof="0" dirty="0">
                <a:ln>
                  <a:noFill/>
                </a:ln>
                <a:solidFill>
                  <a:srgbClr val="FFFFFF"/>
                </a:solidFill>
                <a:effectLst/>
                <a:uLnTx/>
                <a:uFillTx/>
                <a:latin typeface="Arial"/>
                <a:ea typeface="+mn-ea"/>
                <a:cs typeface="Arial" charset="0"/>
              </a:rPr>
              <a:t>Copyright © 1993-1998, 2023 Gallup, Inc. All rights reserved.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700" b="0" i="0" u="none" strike="noStrike" kern="1200" cap="none" spc="0" normalizeH="0" baseline="0" noProof="0" dirty="0">
                <a:ln>
                  <a:noFill/>
                </a:ln>
                <a:solidFill>
                  <a:srgbClr val="FFFFFF"/>
                </a:solidFill>
                <a:effectLst/>
                <a:uLnTx/>
                <a:uFillTx/>
                <a:latin typeface="Arial"/>
                <a:ea typeface="+mn-ea"/>
                <a:cs typeface="Arial" charset="0"/>
              </a:rPr>
              <a:t>The Gallup Q</a:t>
            </a:r>
            <a:r>
              <a:rPr kumimoji="0" lang="en-US" sz="700" b="0" i="0" u="none" strike="noStrike" kern="1200" cap="none" spc="0" normalizeH="0" baseline="30000" noProof="0" dirty="0">
                <a:ln>
                  <a:noFill/>
                </a:ln>
                <a:solidFill>
                  <a:srgbClr val="FFFFFF"/>
                </a:solidFill>
                <a:effectLst/>
                <a:uLnTx/>
                <a:uFillTx/>
                <a:latin typeface="Arial"/>
                <a:ea typeface="+mn-ea"/>
                <a:cs typeface="Arial" charset="0"/>
              </a:rPr>
              <a:t>12® </a:t>
            </a:r>
            <a:r>
              <a:rPr kumimoji="0" lang="en-US" sz="700" b="0" i="0" u="none" strike="noStrike" kern="1200" cap="none" spc="0" normalizeH="0" baseline="0" noProof="0" dirty="0">
                <a:ln>
                  <a:noFill/>
                </a:ln>
                <a:solidFill>
                  <a:srgbClr val="FFFFFF"/>
                </a:solidFill>
                <a:effectLst/>
                <a:uLnTx/>
                <a:uFillTx/>
                <a:latin typeface="Arial"/>
                <a:ea typeface="+mn-ea"/>
                <a:cs typeface="Arial" charset="0"/>
              </a:rPr>
              <a:t>items are Gallup proprietary information and are protected by law.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700" b="0" i="0" u="none" strike="noStrike" kern="1200" cap="none" spc="0" normalizeH="0" baseline="0" noProof="0" dirty="0">
                <a:ln>
                  <a:noFill/>
                </a:ln>
                <a:solidFill>
                  <a:srgbClr val="FFFFFF"/>
                </a:solidFill>
                <a:effectLst/>
                <a:uLnTx/>
                <a:uFillTx/>
                <a:latin typeface="Arial"/>
                <a:ea typeface="+mn-ea"/>
                <a:cs typeface="Arial" charset="0"/>
              </a:rPr>
              <a:t>You may not administer a survey with the Q</a:t>
            </a:r>
            <a:r>
              <a:rPr kumimoji="0" lang="en-US" sz="700" b="0" i="0" u="none" strike="noStrike" kern="1200" cap="none" spc="0" normalizeH="0" baseline="30000" noProof="0" dirty="0">
                <a:ln>
                  <a:noFill/>
                </a:ln>
                <a:solidFill>
                  <a:srgbClr val="FFFFFF"/>
                </a:solidFill>
                <a:effectLst/>
                <a:uLnTx/>
                <a:uFillTx/>
                <a:latin typeface="Arial"/>
                <a:ea typeface="+mn-ea"/>
                <a:cs typeface="Arial" charset="0"/>
              </a:rPr>
              <a:t>12</a:t>
            </a:r>
            <a:r>
              <a:rPr kumimoji="0" lang="en-US" sz="700" b="0" i="0" u="none" strike="noStrike" kern="1200" cap="none" spc="0" normalizeH="0" baseline="0" noProof="0" dirty="0">
                <a:ln>
                  <a:noFill/>
                </a:ln>
                <a:solidFill>
                  <a:srgbClr val="FFFFFF"/>
                </a:solidFill>
                <a:effectLst/>
                <a:uLnTx/>
                <a:uFillTx/>
                <a:latin typeface="Arial"/>
                <a:ea typeface="+mn-ea"/>
                <a:cs typeface="Arial" charset="0"/>
              </a:rPr>
              <a:t> items or reproduce them without written consent from Gallup.</a:t>
            </a:r>
          </a:p>
        </p:txBody>
      </p:sp>
      <p:sp>
        <p:nvSpPr>
          <p:cNvPr id="10" name="Footer Placeholder 9">
            <a:extLst>
              <a:ext uri="{FF2B5EF4-FFF2-40B4-BE49-F238E27FC236}">
                <a16:creationId xmlns:a16="http://schemas.microsoft.com/office/drawing/2014/main" id="{590051E0-2253-4865-7DCB-199C020E5120}"/>
              </a:ext>
            </a:extLst>
          </p:cNvPr>
          <p:cNvSpPr>
            <a:spLocks noGrp="1"/>
          </p:cNvSpPr>
          <p:nvPr>
            <p:ph type="ftr" sz="quarter" idx="10"/>
          </p:nvPr>
        </p:nvSpPr>
        <p:spPr>
          <a:xfrm>
            <a:off x="192841" y="5861304"/>
            <a:ext cx="11687557" cy="329184"/>
          </a:xfrm>
        </p:spPr>
        <p:txBody>
          <a:body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chemeClr val="accent2"/>
                </a:solidFill>
                <a:effectLst/>
                <a:uLnTx/>
                <a:uFillTx/>
                <a:latin typeface="Arial"/>
                <a:ea typeface="+mn-ea"/>
                <a:cs typeface="Arial" charset="0"/>
              </a:rPr>
              <a:t>Note: Percentiles based on Gallup’s 2022 Q</a:t>
            </a:r>
            <a:r>
              <a:rPr kumimoji="0" lang="en-US" sz="800" b="0" i="0" u="none" strike="noStrike" kern="1200" cap="none" spc="0" normalizeH="0" baseline="30000" noProof="0" dirty="0">
                <a:ln>
                  <a:noFill/>
                </a:ln>
                <a:solidFill>
                  <a:schemeClr val="accent2"/>
                </a:solidFill>
                <a:effectLst/>
                <a:uLnTx/>
                <a:uFillTx/>
                <a:latin typeface="Arial"/>
                <a:ea typeface="+mn-ea"/>
                <a:cs typeface="Arial" charset="0"/>
              </a:rPr>
              <a:t>12</a:t>
            </a:r>
            <a:r>
              <a:rPr kumimoji="0" lang="en-US" sz="800" b="0" i="0" u="none" strike="noStrike" kern="1200" cap="none" spc="0" normalizeH="0" baseline="0" noProof="0" dirty="0">
                <a:ln>
                  <a:noFill/>
                </a:ln>
                <a:solidFill>
                  <a:schemeClr val="accent2"/>
                </a:solidFill>
                <a:effectLst/>
                <a:uLnTx/>
                <a:uFillTx/>
                <a:latin typeface="Arial"/>
                <a:ea typeface="+mn-ea"/>
                <a:cs typeface="Arial" charset="0"/>
              </a:rPr>
              <a:t> Education - Kindergarten Through 12</a:t>
            </a:r>
            <a:r>
              <a:rPr kumimoji="0" lang="en-US" sz="800" b="0" i="0" u="none" strike="noStrike" kern="1200" cap="none" spc="0" normalizeH="0" baseline="30000" noProof="0" dirty="0">
                <a:ln>
                  <a:noFill/>
                </a:ln>
                <a:solidFill>
                  <a:schemeClr val="accent2"/>
                </a:solidFill>
                <a:effectLst/>
                <a:uLnTx/>
                <a:uFillTx/>
                <a:latin typeface="Arial"/>
                <a:ea typeface="+mn-ea"/>
                <a:cs typeface="Arial" charset="0"/>
              </a:rPr>
              <a:t>th</a:t>
            </a:r>
            <a:r>
              <a:rPr kumimoji="0" lang="en-US" sz="800" b="0" i="0" u="none" strike="noStrike" kern="1200" cap="none" spc="0" normalizeH="0" baseline="0" noProof="0" dirty="0">
                <a:ln>
                  <a:noFill/>
                </a:ln>
                <a:solidFill>
                  <a:schemeClr val="accent2"/>
                </a:solidFill>
                <a:effectLst/>
                <a:uLnTx/>
                <a:uFillTx/>
                <a:latin typeface="Arial"/>
                <a:ea typeface="+mn-ea"/>
                <a:cs typeface="Arial" charset="0"/>
              </a:rPr>
              <a:t> Grade Workgroup Level Database</a:t>
            </a:r>
          </a:p>
        </p:txBody>
      </p:sp>
    </p:spTree>
    <p:custDataLst>
      <p:tags r:id="rId1"/>
    </p:custDataLst>
    <p:extLst>
      <p:ext uri="{BB962C8B-B14F-4D97-AF65-F5344CB8AC3E}">
        <p14:creationId xmlns:p14="http://schemas.microsoft.com/office/powerpoint/2010/main" val="42748488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C53DA1C5-2C83-D948-937B-40662999E8C3}"/>
              </a:ext>
            </a:extLst>
          </p:cNvPr>
          <p:cNvGraphicFramePr>
            <a:graphicFrameLocks noGrp="1"/>
          </p:cNvGraphicFramePr>
          <p:nvPr>
            <p:extLst>
              <p:ext uri="{D42A27DB-BD31-4B8C-83A1-F6EECF244321}">
                <p14:modId xmlns:p14="http://schemas.microsoft.com/office/powerpoint/2010/main" val="644788574"/>
              </p:ext>
            </p:extLst>
          </p:nvPr>
        </p:nvGraphicFramePr>
        <p:xfrm>
          <a:off x="508532" y="1296349"/>
          <a:ext cx="11174936" cy="4632744"/>
        </p:xfrm>
        <a:graphic>
          <a:graphicData uri="http://schemas.openxmlformats.org/drawingml/2006/table">
            <a:tbl>
              <a:tblPr firstRow="1" bandRow="1">
                <a:tableStyleId>{912C8C85-51F0-491E-9774-3900AFEF0FD7}</a:tableStyleId>
              </a:tblPr>
              <a:tblGrid>
                <a:gridCol w="3473622">
                  <a:extLst>
                    <a:ext uri="{9D8B030D-6E8A-4147-A177-3AD203B41FA5}">
                      <a16:colId xmlns:a16="http://schemas.microsoft.com/office/drawing/2014/main" val="20000"/>
                    </a:ext>
                  </a:extLst>
                </a:gridCol>
                <a:gridCol w="1514484">
                  <a:extLst>
                    <a:ext uri="{9D8B030D-6E8A-4147-A177-3AD203B41FA5}">
                      <a16:colId xmlns:a16="http://schemas.microsoft.com/office/drawing/2014/main" val="20001"/>
                    </a:ext>
                  </a:extLst>
                </a:gridCol>
                <a:gridCol w="1546706">
                  <a:extLst>
                    <a:ext uri="{9D8B030D-6E8A-4147-A177-3AD203B41FA5}">
                      <a16:colId xmlns:a16="http://schemas.microsoft.com/office/drawing/2014/main" val="20002"/>
                    </a:ext>
                  </a:extLst>
                </a:gridCol>
                <a:gridCol w="1546706">
                  <a:extLst>
                    <a:ext uri="{9D8B030D-6E8A-4147-A177-3AD203B41FA5}">
                      <a16:colId xmlns:a16="http://schemas.microsoft.com/office/drawing/2014/main" val="20003"/>
                    </a:ext>
                  </a:extLst>
                </a:gridCol>
                <a:gridCol w="1546709">
                  <a:extLst>
                    <a:ext uri="{9D8B030D-6E8A-4147-A177-3AD203B41FA5}">
                      <a16:colId xmlns:a16="http://schemas.microsoft.com/office/drawing/2014/main" val="20004"/>
                    </a:ext>
                  </a:extLst>
                </a:gridCol>
                <a:gridCol w="1546709">
                  <a:extLst>
                    <a:ext uri="{9D8B030D-6E8A-4147-A177-3AD203B41FA5}">
                      <a16:colId xmlns:a16="http://schemas.microsoft.com/office/drawing/2014/main" val="3858331844"/>
                    </a:ext>
                  </a:extLst>
                </a:gridCol>
              </a:tblGrid>
              <a:tr h="304331">
                <a:tc>
                  <a:txBody>
                    <a:bodyPr/>
                    <a:lstStyle/>
                    <a:p>
                      <a:endParaRPr lang="en-US" sz="1100" b="1" spc="100" baseline="0" dirty="0">
                        <a:solidFill>
                          <a:schemeClr val="tx1"/>
                        </a:solidFill>
                        <a:latin typeface="+mn-lt"/>
                        <a:cs typeface="Arial"/>
                      </a:endParaRPr>
                    </a:p>
                  </a:txBody>
                  <a:tcPr marL="18288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BFBFBF"/>
                    </a:solidFill>
                  </a:tcPr>
                </a:tc>
                <a:tc>
                  <a:txBody>
                    <a:bodyPr/>
                    <a:lstStyle/>
                    <a:p>
                      <a:pPr algn="ctr" fontAlgn="b"/>
                      <a:r>
                        <a:rPr lang="en-US" sz="800" b="1" kern="1200" spc="100" baseline="0" dirty="0">
                          <a:solidFill>
                            <a:schemeClr val="tx1"/>
                          </a:solidFill>
                          <a:latin typeface="+mn-lt"/>
                          <a:ea typeface="+mn-ea"/>
                          <a:cs typeface="Arial"/>
                        </a:rPr>
                        <a:t>AMERICAN INDIAN OR ALASKA NATIVE</a:t>
                      </a:r>
                    </a:p>
                  </a:txBody>
                  <a:tcPr marL="6350" marR="6350" marT="635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BFBFBF"/>
                    </a:solidFill>
                  </a:tcPr>
                </a:tc>
                <a:tc>
                  <a:txBody>
                    <a:bodyPr/>
                    <a:lstStyle/>
                    <a:p>
                      <a:pPr algn="ctr" fontAlgn="b"/>
                      <a:r>
                        <a:rPr lang="en-US" sz="800" b="1" kern="1200" spc="100" baseline="0" dirty="0">
                          <a:solidFill>
                            <a:schemeClr val="tx1"/>
                          </a:solidFill>
                          <a:latin typeface="+mn-lt"/>
                          <a:ea typeface="+mn-ea"/>
                          <a:cs typeface="Arial"/>
                        </a:rPr>
                        <a:t>ASIAN</a:t>
                      </a:r>
                    </a:p>
                  </a:txBody>
                  <a:tcPr marL="6350" marR="6350" marT="635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BFBFBF"/>
                    </a:solidFill>
                  </a:tcPr>
                </a:tc>
                <a:tc>
                  <a:txBody>
                    <a:bodyPr/>
                    <a:lstStyle/>
                    <a:p>
                      <a:pPr algn="ctr" fontAlgn="b"/>
                      <a:r>
                        <a:rPr lang="en-US" sz="800" b="1" kern="1200" spc="100" baseline="0" dirty="0">
                          <a:solidFill>
                            <a:schemeClr val="tx1"/>
                          </a:solidFill>
                          <a:latin typeface="+mn-lt"/>
                          <a:ea typeface="+mn-ea"/>
                          <a:cs typeface="Arial"/>
                        </a:rPr>
                        <a:t>BLACK OR AFRICAN AMERICAN</a:t>
                      </a:r>
                    </a:p>
                  </a:txBody>
                  <a:tcPr marL="6350" marR="6350" marT="635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BFBFBF"/>
                    </a:solidFill>
                  </a:tcPr>
                </a:tc>
                <a:tc>
                  <a:txBody>
                    <a:bodyPr/>
                    <a:lstStyle/>
                    <a:p>
                      <a:pPr algn="ctr" fontAlgn="b"/>
                      <a:r>
                        <a:rPr lang="en-US" sz="800" b="1" kern="1200" spc="100" baseline="0" dirty="0">
                          <a:solidFill>
                            <a:schemeClr val="tx1"/>
                          </a:solidFill>
                          <a:latin typeface="+mn-lt"/>
                          <a:ea typeface="+mn-ea"/>
                          <a:cs typeface="Arial"/>
                        </a:rPr>
                        <a:t>TWO OR MORE RACES (NOT HISPANIC OR LATINO)</a:t>
                      </a:r>
                    </a:p>
                  </a:txBody>
                  <a:tcPr marL="6350" marR="6350" marT="635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BFBFBF"/>
                    </a:solidFill>
                  </a:tcPr>
                </a:tc>
                <a:tc>
                  <a:txBody>
                    <a:bodyPr/>
                    <a:lstStyle/>
                    <a:p>
                      <a:pPr algn="ctr" fontAlgn="b"/>
                      <a:r>
                        <a:rPr lang="en-US" sz="800" b="1" kern="1200" spc="100" baseline="0" dirty="0">
                          <a:solidFill>
                            <a:schemeClr val="tx1"/>
                          </a:solidFill>
                          <a:latin typeface="+mn-lt"/>
                          <a:ea typeface="+mn-ea"/>
                          <a:cs typeface="Arial"/>
                        </a:rPr>
                        <a:t>WHITE</a:t>
                      </a:r>
                    </a:p>
                  </a:txBody>
                  <a:tcPr marL="6350" marR="6350" marT="635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BFBFBF"/>
                    </a:solidFill>
                  </a:tcPr>
                </a:tc>
                <a:extLst>
                  <a:ext uri="{0D108BD9-81ED-4DB2-BD59-A6C34878D82A}">
                    <a16:rowId xmlns:a16="http://schemas.microsoft.com/office/drawing/2014/main" val="10010"/>
                  </a:ext>
                </a:extLst>
              </a:tr>
              <a:tr h="304331">
                <a:tc>
                  <a:txBody>
                    <a:bodyPr/>
                    <a:lstStyle/>
                    <a:p>
                      <a:r>
                        <a:rPr lang="en-US" sz="1100" b="0" dirty="0">
                          <a:solidFill>
                            <a:schemeClr val="tx2"/>
                          </a:solidFill>
                          <a:latin typeface="+mn-lt"/>
                          <a:cs typeface="Arial"/>
                        </a:rPr>
                        <a:t>n Size</a:t>
                      </a:r>
                    </a:p>
                  </a:txBody>
                  <a:tcPr marL="18288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F2F2F2"/>
                    </a:solidFill>
                  </a:tcPr>
                </a:tc>
                <a:tc>
                  <a:txBody>
                    <a:bodyPr/>
                    <a:lstStyle/>
                    <a:p>
                      <a:pPr algn="ctr" fontAlgn="ctr"/>
                      <a:r>
                        <a:rPr lang="en-US" sz="1100" b="0" i="0" u="none" strike="noStrike" dirty="0">
                          <a:solidFill>
                            <a:srgbClr val="000000"/>
                          </a:solidFill>
                          <a:effectLst/>
                          <a:latin typeface="Arial" panose="020B0604020202020204" pitchFamily="34" charset="0"/>
                        </a:rPr>
                        <a:t>6</a:t>
                      </a:r>
                    </a:p>
                  </a:txBody>
                  <a:tcPr marL="6350" marR="6350" marT="635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F2F2F2"/>
                    </a:solidFill>
                  </a:tcPr>
                </a:tc>
                <a:tc>
                  <a:txBody>
                    <a:bodyPr/>
                    <a:lstStyle/>
                    <a:p>
                      <a:pPr algn="ctr" fontAlgn="ctr"/>
                      <a:r>
                        <a:rPr lang="en-US" sz="1100" b="0" i="0" u="none" strike="noStrike" dirty="0">
                          <a:solidFill>
                            <a:srgbClr val="000000"/>
                          </a:solidFill>
                          <a:effectLst/>
                          <a:latin typeface="Arial" panose="020B0604020202020204" pitchFamily="34" charset="0"/>
                        </a:rPr>
                        <a:t>58</a:t>
                      </a:r>
                    </a:p>
                  </a:txBody>
                  <a:tcPr marL="6350" marR="6350" marT="635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F2F2F2"/>
                    </a:solidFill>
                  </a:tcPr>
                </a:tc>
                <a:tc>
                  <a:txBody>
                    <a:bodyPr/>
                    <a:lstStyle/>
                    <a:p>
                      <a:pPr algn="ctr" fontAlgn="ctr"/>
                      <a:r>
                        <a:rPr lang="en-US" sz="1100" b="0" i="0" u="none" strike="noStrike" dirty="0">
                          <a:solidFill>
                            <a:srgbClr val="000000"/>
                          </a:solidFill>
                          <a:effectLst/>
                          <a:latin typeface="Arial" panose="020B0604020202020204" pitchFamily="34" charset="0"/>
                        </a:rPr>
                        <a:t>214</a:t>
                      </a:r>
                    </a:p>
                  </a:txBody>
                  <a:tcPr marL="6350" marR="6350" marT="635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F2F2F2"/>
                    </a:solidFill>
                  </a:tcPr>
                </a:tc>
                <a:tc>
                  <a:txBody>
                    <a:bodyPr/>
                    <a:lstStyle/>
                    <a:p>
                      <a:pPr algn="ctr" fontAlgn="ctr"/>
                      <a:r>
                        <a:rPr lang="en-US" sz="1100" b="0" i="0" u="none" strike="noStrike" dirty="0">
                          <a:solidFill>
                            <a:srgbClr val="000000"/>
                          </a:solidFill>
                          <a:effectLst/>
                          <a:latin typeface="Arial" panose="020B0604020202020204" pitchFamily="34" charset="0"/>
                        </a:rPr>
                        <a:t>43</a:t>
                      </a:r>
                    </a:p>
                  </a:txBody>
                  <a:tcPr marL="6350" marR="6350" marT="635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F2F2F2"/>
                    </a:solidFill>
                  </a:tcPr>
                </a:tc>
                <a:tc>
                  <a:txBody>
                    <a:bodyPr/>
                    <a:lstStyle/>
                    <a:p>
                      <a:pPr algn="ctr" fontAlgn="ctr"/>
                      <a:r>
                        <a:rPr lang="en-US" sz="1100" b="0" i="0" u="none" strike="noStrike" dirty="0">
                          <a:solidFill>
                            <a:srgbClr val="000000"/>
                          </a:solidFill>
                          <a:effectLst/>
                          <a:latin typeface="Arial" panose="020B0604020202020204" pitchFamily="34" charset="0"/>
                        </a:rPr>
                        <a:t>1,753</a:t>
                      </a:r>
                    </a:p>
                  </a:txBody>
                  <a:tcPr marL="6350" marR="6350" marT="635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F2F2F2"/>
                    </a:solidFill>
                  </a:tcPr>
                </a:tc>
                <a:extLst>
                  <a:ext uri="{0D108BD9-81ED-4DB2-BD59-A6C34878D82A}">
                    <a16:rowId xmlns:a16="http://schemas.microsoft.com/office/drawing/2014/main" val="2261134454"/>
                  </a:ext>
                </a:extLst>
              </a:tr>
              <a:tr h="304331">
                <a:tc>
                  <a:txBody>
                    <a:bodyPr/>
                    <a:lstStyle/>
                    <a:p>
                      <a:r>
                        <a:rPr lang="en-US" sz="1100" b="0" dirty="0">
                          <a:solidFill>
                            <a:schemeClr val="tx2"/>
                          </a:solidFill>
                          <a:latin typeface="+mn-lt"/>
                          <a:cs typeface="Arial"/>
                        </a:rPr>
                        <a:t>GrandMean</a:t>
                      </a:r>
                    </a:p>
                  </a:txBody>
                  <a:tcPr marL="18288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rgbClr val="FFFFFF"/>
                          </a:solidFill>
                          <a:effectLst/>
                          <a:latin typeface="Arial" panose="020B0604020202020204" pitchFamily="34" charset="0"/>
                        </a:rPr>
                        <a:t>4.52</a:t>
                      </a:r>
                    </a:p>
                  </a:txBody>
                  <a:tcPr marL="6350" marR="6350" marT="6350" marB="0" anchor="ctr">
                    <a:lnL w="635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465"/>
                    </a:solidFill>
                  </a:tcPr>
                </a:tc>
                <a:tc>
                  <a:txBody>
                    <a:bodyPr/>
                    <a:lstStyle/>
                    <a:p>
                      <a:pPr algn="ctr" fontAlgn="ctr"/>
                      <a:r>
                        <a:rPr lang="en-US" sz="1200" b="1" i="0" u="none" strike="noStrike" dirty="0">
                          <a:solidFill>
                            <a:srgbClr val="000000"/>
                          </a:solidFill>
                          <a:effectLst/>
                          <a:latin typeface="Arial" panose="020B0604020202020204" pitchFamily="34" charset="0"/>
                        </a:rPr>
                        <a:t>4.10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D4F"/>
                    </a:solidFill>
                  </a:tcPr>
                </a:tc>
                <a:tc>
                  <a:txBody>
                    <a:bodyPr/>
                    <a:lstStyle/>
                    <a:p>
                      <a:pPr algn="ctr" fontAlgn="ctr"/>
                      <a:r>
                        <a:rPr lang="en-US" sz="1200" b="1" i="0" u="none" strike="noStrike">
                          <a:solidFill>
                            <a:srgbClr val="000000"/>
                          </a:solidFill>
                          <a:effectLst/>
                          <a:latin typeface="Arial" panose="020B0604020202020204" pitchFamily="34" charset="0"/>
                        </a:rPr>
                        <a:t>3.87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tc>
                  <a:txBody>
                    <a:bodyPr/>
                    <a:lstStyle/>
                    <a:p>
                      <a:pPr algn="ctr" fontAlgn="ctr"/>
                      <a:r>
                        <a:rPr lang="en-US" sz="1200" b="1" i="0" u="none" strike="noStrike">
                          <a:solidFill>
                            <a:srgbClr val="000000"/>
                          </a:solidFill>
                          <a:effectLst/>
                          <a:latin typeface="Arial" panose="020B0604020202020204" pitchFamily="34" charset="0"/>
                        </a:rPr>
                        <a:t>3.72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tc>
                  <a:txBody>
                    <a:bodyPr/>
                    <a:lstStyle/>
                    <a:p>
                      <a:pPr algn="ctr" fontAlgn="ctr"/>
                      <a:r>
                        <a:rPr lang="en-US" sz="1200" b="1" i="0" u="none" strike="noStrike">
                          <a:solidFill>
                            <a:srgbClr val="000000"/>
                          </a:solidFill>
                          <a:effectLst/>
                          <a:latin typeface="Arial" panose="020B0604020202020204" pitchFamily="34" charset="0"/>
                        </a:rPr>
                        <a:t>3.73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extLst>
                  <a:ext uri="{0D108BD9-81ED-4DB2-BD59-A6C34878D82A}">
                    <a16:rowId xmlns:a16="http://schemas.microsoft.com/office/drawing/2014/main" val="10001"/>
                  </a:ext>
                </a:extLst>
              </a:tr>
              <a:tr h="3043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solidFill>
                            <a:schemeClr val="tx2"/>
                          </a:solidFill>
                          <a:latin typeface="+mn-lt"/>
                          <a:cs typeface="Arial"/>
                        </a:rPr>
                        <a:t>Q12. </a:t>
                      </a:r>
                      <a:r>
                        <a:rPr lang="en-US" sz="1100" dirty="0">
                          <a:solidFill>
                            <a:schemeClr val="tx2"/>
                          </a:solidFill>
                        </a:rPr>
                        <a:t>Learn &amp; Grow</a:t>
                      </a:r>
                    </a:p>
                  </a:txBody>
                  <a:tcPr marL="18288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rgbClr val="FFFFFF"/>
                          </a:solidFill>
                          <a:effectLst/>
                          <a:latin typeface="Arial" panose="020B0604020202020204" pitchFamily="34" charset="0"/>
                        </a:rPr>
                        <a:t>4.83</a:t>
                      </a:r>
                    </a:p>
                  </a:txBody>
                  <a:tcPr marL="6350" marR="6350" marT="6350" marB="0" anchor="ctr">
                    <a:lnL w="635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465"/>
                    </a:solidFill>
                  </a:tcPr>
                </a:tc>
                <a:tc>
                  <a:txBody>
                    <a:bodyPr/>
                    <a:lstStyle/>
                    <a:p>
                      <a:pPr algn="ctr" fontAlgn="ctr"/>
                      <a:r>
                        <a:rPr lang="en-US" sz="1200" b="1" i="0" u="none" strike="noStrike" dirty="0">
                          <a:solidFill>
                            <a:srgbClr val="000000"/>
                          </a:solidFill>
                          <a:effectLst/>
                          <a:latin typeface="Arial" panose="020B0604020202020204" pitchFamily="34" charset="0"/>
                        </a:rPr>
                        <a:t>4.18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D4F"/>
                    </a:solidFill>
                  </a:tcPr>
                </a:tc>
                <a:tc>
                  <a:txBody>
                    <a:bodyPr/>
                    <a:lstStyle/>
                    <a:p>
                      <a:pPr algn="ctr" fontAlgn="ctr"/>
                      <a:r>
                        <a:rPr lang="en-US" sz="1200" b="1" i="0" u="none" strike="noStrike">
                          <a:solidFill>
                            <a:srgbClr val="000000"/>
                          </a:solidFill>
                          <a:effectLst/>
                          <a:latin typeface="Arial" panose="020B0604020202020204" pitchFamily="34" charset="0"/>
                        </a:rPr>
                        <a:t>3.95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tc>
                  <a:txBody>
                    <a:bodyPr/>
                    <a:lstStyle/>
                    <a:p>
                      <a:pPr algn="ctr" fontAlgn="ctr"/>
                      <a:r>
                        <a:rPr lang="en-US" sz="1200" b="1" i="0" u="none" strike="noStrike">
                          <a:solidFill>
                            <a:srgbClr val="000000"/>
                          </a:solidFill>
                          <a:effectLst/>
                          <a:latin typeface="Arial" panose="020B0604020202020204" pitchFamily="34" charset="0"/>
                        </a:rPr>
                        <a:t>4.10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tc>
                  <a:txBody>
                    <a:bodyPr/>
                    <a:lstStyle/>
                    <a:p>
                      <a:pPr algn="ctr" fontAlgn="ctr"/>
                      <a:r>
                        <a:rPr lang="en-US" sz="1200" b="1" i="0" u="none" strike="noStrike">
                          <a:solidFill>
                            <a:srgbClr val="000000"/>
                          </a:solidFill>
                          <a:effectLst/>
                          <a:latin typeface="Arial" panose="020B0604020202020204" pitchFamily="34" charset="0"/>
                        </a:rPr>
                        <a:t>3.81 </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extLst>
                  <a:ext uri="{0D108BD9-81ED-4DB2-BD59-A6C34878D82A}">
                    <a16:rowId xmlns:a16="http://schemas.microsoft.com/office/drawing/2014/main" val="10002"/>
                  </a:ext>
                </a:extLst>
              </a:tr>
              <a:tr h="304331">
                <a:tc>
                  <a:txBody>
                    <a:bodyPr/>
                    <a:lstStyle/>
                    <a:p>
                      <a:r>
                        <a:rPr lang="en-US" sz="1100" b="0" dirty="0">
                          <a:solidFill>
                            <a:schemeClr val="tx2"/>
                          </a:solidFill>
                          <a:latin typeface="+mn-lt"/>
                          <a:cs typeface="Arial"/>
                        </a:rPr>
                        <a:t>Q11. Progress</a:t>
                      </a:r>
                    </a:p>
                  </a:txBody>
                  <a:tcPr marL="18288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rgbClr val="FFFFFF"/>
                          </a:solidFill>
                          <a:effectLst/>
                          <a:latin typeface="Arial" panose="020B0604020202020204" pitchFamily="34" charset="0"/>
                        </a:rPr>
                        <a:t>4.60</a:t>
                      </a:r>
                    </a:p>
                  </a:txBody>
                  <a:tcPr marL="6350" marR="6350" marT="6350" marB="0" anchor="ctr">
                    <a:lnL w="635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465"/>
                    </a:solidFill>
                  </a:tcPr>
                </a:tc>
                <a:tc>
                  <a:txBody>
                    <a:bodyPr/>
                    <a:lstStyle/>
                    <a:p>
                      <a:pPr algn="ctr" fontAlgn="ctr"/>
                      <a:r>
                        <a:rPr lang="en-US" sz="1200" b="1" i="0" u="none" strike="noStrike" dirty="0">
                          <a:solidFill>
                            <a:srgbClr val="000000"/>
                          </a:solidFill>
                          <a:effectLst/>
                          <a:latin typeface="Arial" panose="020B0604020202020204" pitchFamily="34" charset="0"/>
                        </a:rPr>
                        <a:t>3.95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D4F"/>
                    </a:solidFill>
                  </a:tcPr>
                </a:tc>
                <a:tc>
                  <a:txBody>
                    <a:bodyPr/>
                    <a:lstStyle/>
                    <a:p>
                      <a:pPr algn="ctr" fontAlgn="ctr"/>
                      <a:r>
                        <a:rPr lang="en-US" sz="1200" b="1" i="0" u="none" strike="noStrike" dirty="0">
                          <a:solidFill>
                            <a:srgbClr val="000000"/>
                          </a:solidFill>
                          <a:effectLst/>
                          <a:latin typeface="Arial" panose="020B0604020202020204" pitchFamily="34" charset="0"/>
                        </a:rPr>
                        <a:t>3.43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EDE18"/>
                    </a:solidFill>
                  </a:tcPr>
                </a:tc>
                <a:tc>
                  <a:txBody>
                    <a:bodyPr/>
                    <a:lstStyle/>
                    <a:p>
                      <a:pPr algn="ctr" fontAlgn="ctr"/>
                      <a:r>
                        <a:rPr lang="en-US" sz="1200" b="1" i="0" u="none" strike="noStrike">
                          <a:solidFill>
                            <a:srgbClr val="000000"/>
                          </a:solidFill>
                          <a:effectLst/>
                          <a:latin typeface="Arial" panose="020B0604020202020204" pitchFamily="34" charset="0"/>
                        </a:rPr>
                        <a:t>3.22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EDE18"/>
                    </a:solidFill>
                  </a:tcPr>
                </a:tc>
                <a:tc>
                  <a:txBody>
                    <a:bodyPr/>
                    <a:lstStyle/>
                    <a:p>
                      <a:pPr algn="ctr" fontAlgn="ctr"/>
                      <a:r>
                        <a:rPr lang="en-US" sz="1200" b="1" i="0" u="none" strike="noStrike">
                          <a:solidFill>
                            <a:srgbClr val="000000"/>
                          </a:solidFill>
                          <a:effectLst/>
                          <a:latin typeface="Arial" panose="020B0604020202020204" pitchFamily="34" charset="0"/>
                        </a:rPr>
                        <a:t>3.43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EDE18"/>
                    </a:solidFill>
                  </a:tcPr>
                </a:tc>
                <a:extLst>
                  <a:ext uri="{0D108BD9-81ED-4DB2-BD59-A6C34878D82A}">
                    <a16:rowId xmlns:a16="http://schemas.microsoft.com/office/drawing/2014/main" val="10003"/>
                  </a:ext>
                </a:extLst>
              </a:tr>
              <a:tr h="30433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100" b="0" dirty="0">
                          <a:solidFill>
                            <a:schemeClr val="tx2"/>
                          </a:solidFill>
                          <a:latin typeface="+mn-lt"/>
                          <a:cs typeface="Arial"/>
                        </a:rPr>
                        <a:t>Q10. Best Friend</a:t>
                      </a:r>
                    </a:p>
                  </a:txBody>
                  <a:tcPr marL="18288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rgbClr val="FFFFFF"/>
                          </a:solidFill>
                          <a:effectLst/>
                          <a:latin typeface="Arial" panose="020B0604020202020204" pitchFamily="34" charset="0"/>
                        </a:rPr>
                        <a:t>4.00</a:t>
                      </a:r>
                    </a:p>
                  </a:txBody>
                  <a:tcPr marL="6350" marR="6350" marT="6350" marB="0" anchor="ctr">
                    <a:lnL w="635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465"/>
                    </a:solidFill>
                  </a:tcPr>
                </a:tc>
                <a:tc>
                  <a:txBody>
                    <a:bodyPr/>
                    <a:lstStyle/>
                    <a:p>
                      <a:pPr algn="ctr" fontAlgn="ctr"/>
                      <a:r>
                        <a:rPr lang="en-US" sz="1200" b="1" i="0" u="none" strike="noStrike" dirty="0">
                          <a:solidFill>
                            <a:srgbClr val="000000"/>
                          </a:solidFill>
                          <a:effectLst/>
                          <a:latin typeface="Arial" panose="020B0604020202020204" pitchFamily="34" charset="0"/>
                        </a:rPr>
                        <a:t>3.82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D4F"/>
                    </a:solidFill>
                  </a:tcPr>
                </a:tc>
                <a:tc>
                  <a:txBody>
                    <a:bodyPr/>
                    <a:lstStyle/>
                    <a:p>
                      <a:pPr algn="ctr" fontAlgn="ctr"/>
                      <a:r>
                        <a:rPr lang="en-US" sz="1200" b="1" i="0" u="none" strike="noStrike" dirty="0">
                          <a:solidFill>
                            <a:srgbClr val="000000"/>
                          </a:solidFill>
                          <a:effectLst/>
                          <a:latin typeface="Arial" panose="020B0604020202020204" pitchFamily="34" charset="0"/>
                        </a:rPr>
                        <a:t>3.11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EDE18"/>
                    </a:solidFill>
                  </a:tcPr>
                </a:tc>
                <a:tc>
                  <a:txBody>
                    <a:bodyPr/>
                    <a:lstStyle/>
                    <a:p>
                      <a:pPr algn="ctr" fontAlgn="ctr"/>
                      <a:r>
                        <a:rPr lang="en-US" sz="1200" b="1" i="0" u="none" strike="noStrike" dirty="0">
                          <a:solidFill>
                            <a:srgbClr val="000000"/>
                          </a:solidFill>
                          <a:effectLst/>
                          <a:latin typeface="Arial" panose="020B0604020202020204" pitchFamily="34" charset="0"/>
                        </a:rPr>
                        <a:t>3.17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EDE18"/>
                    </a:solidFill>
                  </a:tcPr>
                </a:tc>
                <a:tc>
                  <a:txBody>
                    <a:bodyPr/>
                    <a:lstStyle/>
                    <a:p>
                      <a:pPr algn="ctr" fontAlgn="ctr"/>
                      <a:r>
                        <a:rPr lang="en-US" sz="1200" b="1" i="0" u="none" strike="noStrike">
                          <a:solidFill>
                            <a:srgbClr val="000000"/>
                          </a:solidFill>
                          <a:effectLst/>
                          <a:latin typeface="Arial" panose="020B0604020202020204" pitchFamily="34" charset="0"/>
                        </a:rPr>
                        <a:t>3.43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extLst>
                  <a:ext uri="{0D108BD9-81ED-4DB2-BD59-A6C34878D82A}">
                    <a16:rowId xmlns:a16="http://schemas.microsoft.com/office/drawing/2014/main" val="10004"/>
                  </a:ext>
                </a:extLst>
              </a:tr>
              <a:tr h="3043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solidFill>
                            <a:schemeClr val="tx2"/>
                          </a:solidFill>
                          <a:latin typeface="+mn-lt"/>
                          <a:cs typeface="Arial"/>
                        </a:rPr>
                        <a:t>Q09. Quality </a:t>
                      </a:r>
                    </a:p>
                  </a:txBody>
                  <a:tcPr marL="18288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rgbClr val="000000"/>
                          </a:solidFill>
                          <a:effectLst/>
                          <a:latin typeface="Arial" panose="020B0604020202020204" pitchFamily="34" charset="0"/>
                        </a:rPr>
                        <a:t>4.17</a:t>
                      </a:r>
                    </a:p>
                  </a:txBody>
                  <a:tcPr marL="6350" marR="6350" marT="6350" marB="0" anchor="ctr">
                    <a:lnL w="635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tc>
                  <a:txBody>
                    <a:bodyPr/>
                    <a:lstStyle/>
                    <a:p>
                      <a:pPr algn="ctr" fontAlgn="ctr"/>
                      <a:r>
                        <a:rPr lang="en-US" sz="1200" b="1" i="0" u="none" strike="noStrike" dirty="0">
                          <a:solidFill>
                            <a:srgbClr val="000000"/>
                          </a:solidFill>
                          <a:effectLst/>
                          <a:latin typeface="Arial" panose="020B0604020202020204" pitchFamily="34" charset="0"/>
                        </a:rPr>
                        <a:t>4.33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D4F"/>
                    </a:solidFill>
                  </a:tcPr>
                </a:tc>
                <a:tc>
                  <a:txBody>
                    <a:bodyPr/>
                    <a:lstStyle/>
                    <a:p>
                      <a:pPr algn="ctr" fontAlgn="ctr"/>
                      <a:r>
                        <a:rPr lang="en-US" sz="1200" b="1" i="0" u="none" strike="noStrike" dirty="0">
                          <a:solidFill>
                            <a:srgbClr val="000000"/>
                          </a:solidFill>
                          <a:effectLst/>
                          <a:latin typeface="Arial" panose="020B0604020202020204" pitchFamily="34" charset="0"/>
                        </a:rPr>
                        <a:t>4.07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tc>
                  <a:txBody>
                    <a:bodyPr/>
                    <a:lstStyle/>
                    <a:p>
                      <a:pPr algn="ctr" fontAlgn="ctr"/>
                      <a:r>
                        <a:rPr lang="en-US" sz="1200" b="1" i="0" u="none" strike="noStrike">
                          <a:solidFill>
                            <a:srgbClr val="000000"/>
                          </a:solidFill>
                          <a:effectLst/>
                          <a:latin typeface="Arial" panose="020B0604020202020204" pitchFamily="34" charset="0"/>
                        </a:rPr>
                        <a:t>3.98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tc>
                  <a:txBody>
                    <a:bodyPr/>
                    <a:lstStyle/>
                    <a:p>
                      <a:pPr algn="ctr" fontAlgn="ctr"/>
                      <a:r>
                        <a:rPr lang="en-US" sz="1200" b="1" i="0" u="none" strike="noStrike">
                          <a:solidFill>
                            <a:srgbClr val="000000"/>
                          </a:solidFill>
                          <a:effectLst/>
                          <a:latin typeface="Arial" panose="020B0604020202020204" pitchFamily="34" charset="0"/>
                        </a:rPr>
                        <a:t>4.09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extLst>
                  <a:ext uri="{0D108BD9-81ED-4DB2-BD59-A6C34878D82A}">
                    <a16:rowId xmlns:a16="http://schemas.microsoft.com/office/drawing/2014/main" val="10005"/>
                  </a:ext>
                </a:extLst>
              </a:tr>
              <a:tr h="304331">
                <a:tc>
                  <a:txBody>
                    <a:bodyPr/>
                    <a:lstStyle/>
                    <a:p>
                      <a:r>
                        <a:rPr lang="en-US" sz="1100" b="0" dirty="0">
                          <a:solidFill>
                            <a:schemeClr val="tx2"/>
                          </a:solidFill>
                          <a:latin typeface="+mn-lt"/>
                          <a:cs typeface="Arial"/>
                        </a:rPr>
                        <a:t>Q08. Mission</a:t>
                      </a:r>
                    </a:p>
                  </a:txBody>
                  <a:tcPr marL="18288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rgbClr val="FFFFFF"/>
                          </a:solidFill>
                          <a:effectLst/>
                          <a:latin typeface="Arial" panose="020B0604020202020204" pitchFamily="34" charset="0"/>
                        </a:rPr>
                        <a:t>4.50</a:t>
                      </a:r>
                    </a:p>
                  </a:txBody>
                  <a:tcPr marL="6350" marR="6350" marT="6350" marB="0" anchor="ctr">
                    <a:lnL w="635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465"/>
                    </a:solidFill>
                  </a:tcPr>
                </a:tc>
                <a:tc>
                  <a:txBody>
                    <a:bodyPr/>
                    <a:lstStyle/>
                    <a:p>
                      <a:pPr algn="ctr" fontAlgn="ctr"/>
                      <a:r>
                        <a:rPr lang="en-US" sz="1200" b="1" i="0" u="none" strike="noStrike" dirty="0">
                          <a:solidFill>
                            <a:srgbClr val="000000"/>
                          </a:solidFill>
                          <a:effectLst/>
                          <a:latin typeface="Arial" panose="020B0604020202020204" pitchFamily="34" charset="0"/>
                        </a:rPr>
                        <a:t>4.23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D4F"/>
                    </a:solidFill>
                  </a:tcPr>
                </a:tc>
                <a:tc>
                  <a:txBody>
                    <a:bodyPr/>
                    <a:lstStyle/>
                    <a:p>
                      <a:pPr algn="ctr" fontAlgn="ctr"/>
                      <a:r>
                        <a:rPr lang="en-US" sz="1200" b="1" i="0" u="none" strike="noStrike" dirty="0">
                          <a:solidFill>
                            <a:srgbClr val="000000"/>
                          </a:solidFill>
                          <a:effectLst/>
                          <a:latin typeface="Arial" panose="020B0604020202020204" pitchFamily="34" charset="0"/>
                        </a:rPr>
                        <a:t>3.92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tc>
                  <a:txBody>
                    <a:bodyPr/>
                    <a:lstStyle/>
                    <a:p>
                      <a:pPr algn="ctr" fontAlgn="ctr"/>
                      <a:r>
                        <a:rPr lang="en-US" sz="1200" b="1" i="0" u="none" strike="noStrike" dirty="0">
                          <a:solidFill>
                            <a:srgbClr val="000000"/>
                          </a:solidFill>
                          <a:effectLst/>
                          <a:latin typeface="Arial" panose="020B0604020202020204" pitchFamily="34" charset="0"/>
                        </a:rPr>
                        <a:t>3.86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tc>
                  <a:txBody>
                    <a:bodyPr/>
                    <a:lstStyle/>
                    <a:p>
                      <a:pPr algn="ctr" fontAlgn="ctr"/>
                      <a:r>
                        <a:rPr lang="en-US" sz="1200" b="1" i="0" u="none" strike="noStrike" dirty="0">
                          <a:solidFill>
                            <a:srgbClr val="000000"/>
                          </a:solidFill>
                          <a:effectLst/>
                          <a:latin typeface="Arial" panose="020B0604020202020204" pitchFamily="34" charset="0"/>
                        </a:rPr>
                        <a:t>3.74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EDE18"/>
                    </a:solidFill>
                  </a:tcPr>
                </a:tc>
                <a:extLst>
                  <a:ext uri="{0D108BD9-81ED-4DB2-BD59-A6C34878D82A}">
                    <a16:rowId xmlns:a16="http://schemas.microsoft.com/office/drawing/2014/main" val="10006"/>
                  </a:ext>
                </a:extLst>
              </a:tr>
              <a:tr h="304331">
                <a:tc>
                  <a:txBody>
                    <a:bodyPr/>
                    <a:lstStyle/>
                    <a:p>
                      <a:r>
                        <a:rPr lang="en-US" sz="1100" b="0" dirty="0">
                          <a:solidFill>
                            <a:schemeClr val="tx2"/>
                          </a:solidFill>
                          <a:latin typeface="+mn-lt"/>
                          <a:cs typeface="Arial"/>
                        </a:rPr>
                        <a:t>Q07. Opinions</a:t>
                      </a:r>
                    </a:p>
                  </a:txBody>
                  <a:tcPr marL="18288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rgbClr val="FFFFFF"/>
                          </a:solidFill>
                          <a:effectLst/>
                          <a:latin typeface="Arial" panose="020B0604020202020204" pitchFamily="34" charset="0"/>
                        </a:rPr>
                        <a:t>4.67</a:t>
                      </a:r>
                    </a:p>
                  </a:txBody>
                  <a:tcPr marL="6350" marR="6350" marT="6350" marB="0" anchor="ctr">
                    <a:lnL w="635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465"/>
                    </a:solidFill>
                  </a:tcPr>
                </a:tc>
                <a:tc>
                  <a:txBody>
                    <a:bodyPr/>
                    <a:lstStyle/>
                    <a:p>
                      <a:pPr algn="ctr" fontAlgn="ctr"/>
                      <a:r>
                        <a:rPr lang="en-US" sz="1200" b="1" i="0" u="none" strike="noStrike" dirty="0">
                          <a:solidFill>
                            <a:srgbClr val="000000"/>
                          </a:solidFill>
                          <a:effectLst/>
                          <a:latin typeface="Arial" panose="020B0604020202020204" pitchFamily="34" charset="0"/>
                        </a:rPr>
                        <a:t>4.02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D4F"/>
                    </a:solidFill>
                  </a:tcPr>
                </a:tc>
                <a:tc>
                  <a:txBody>
                    <a:bodyPr/>
                    <a:lstStyle/>
                    <a:p>
                      <a:pPr algn="ctr" fontAlgn="ctr"/>
                      <a:r>
                        <a:rPr lang="en-US" sz="1200" b="1" i="0" u="none" strike="noStrike">
                          <a:solidFill>
                            <a:srgbClr val="000000"/>
                          </a:solidFill>
                          <a:effectLst/>
                          <a:latin typeface="Arial" panose="020B0604020202020204" pitchFamily="34" charset="0"/>
                        </a:rPr>
                        <a:t>3.68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tc>
                  <a:txBody>
                    <a:bodyPr/>
                    <a:lstStyle/>
                    <a:p>
                      <a:pPr algn="ctr" fontAlgn="ctr"/>
                      <a:r>
                        <a:rPr lang="en-US" sz="1200" b="1" i="0" u="none" strike="noStrike" dirty="0">
                          <a:solidFill>
                            <a:srgbClr val="000000"/>
                          </a:solidFill>
                          <a:effectLst/>
                          <a:latin typeface="Arial" panose="020B0604020202020204" pitchFamily="34" charset="0"/>
                        </a:rPr>
                        <a:t>3.33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EDE18"/>
                    </a:solidFill>
                  </a:tcPr>
                </a:tc>
                <a:tc>
                  <a:txBody>
                    <a:bodyPr/>
                    <a:lstStyle/>
                    <a:p>
                      <a:pPr algn="ctr" fontAlgn="ctr"/>
                      <a:r>
                        <a:rPr lang="en-US" sz="1200" b="1" i="0" u="none" strike="noStrike">
                          <a:solidFill>
                            <a:srgbClr val="000000"/>
                          </a:solidFill>
                          <a:effectLst/>
                          <a:latin typeface="Arial" panose="020B0604020202020204" pitchFamily="34" charset="0"/>
                        </a:rPr>
                        <a:t>3.39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extLst>
                  <a:ext uri="{0D108BD9-81ED-4DB2-BD59-A6C34878D82A}">
                    <a16:rowId xmlns:a16="http://schemas.microsoft.com/office/drawing/2014/main" val="10007"/>
                  </a:ext>
                </a:extLst>
              </a:tr>
              <a:tr h="3043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solidFill>
                            <a:schemeClr val="tx2"/>
                          </a:solidFill>
                          <a:latin typeface="+mn-lt"/>
                          <a:cs typeface="Arial"/>
                        </a:rPr>
                        <a:t>Q06. Development</a:t>
                      </a:r>
                    </a:p>
                  </a:txBody>
                  <a:tcPr marL="18288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rgbClr val="FFFFFF"/>
                          </a:solidFill>
                          <a:effectLst/>
                          <a:latin typeface="Arial" panose="020B0604020202020204" pitchFamily="34" charset="0"/>
                        </a:rPr>
                        <a:t>4.83</a:t>
                      </a:r>
                    </a:p>
                  </a:txBody>
                  <a:tcPr marL="6350" marR="6350" marT="6350" marB="0" anchor="ctr">
                    <a:lnL w="635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465"/>
                    </a:solidFill>
                  </a:tcPr>
                </a:tc>
                <a:tc>
                  <a:txBody>
                    <a:bodyPr/>
                    <a:lstStyle/>
                    <a:p>
                      <a:pPr algn="ctr" fontAlgn="ctr"/>
                      <a:r>
                        <a:rPr lang="en-US" sz="1200" b="1" i="0" u="none" strike="noStrike" dirty="0">
                          <a:solidFill>
                            <a:srgbClr val="000000"/>
                          </a:solidFill>
                          <a:effectLst/>
                          <a:latin typeface="Arial" panose="020B0604020202020204" pitchFamily="34" charset="0"/>
                        </a:rPr>
                        <a:t>4.16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D4F"/>
                    </a:solidFill>
                  </a:tcPr>
                </a:tc>
                <a:tc>
                  <a:txBody>
                    <a:bodyPr/>
                    <a:lstStyle/>
                    <a:p>
                      <a:pPr algn="ctr" fontAlgn="ctr"/>
                      <a:r>
                        <a:rPr lang="en-US" sz="1200" b="1" i="0" u="none" strike="noStrike">
                          <a:solidFill>
                            <a:srgbClr val="000000"/>
                          </a:solidFill>
                          <a:effectLst/>
                          <a:latin typeface="Arial" panose="020B0604020202020204" pitchFamily="34" charset="0"/>
                        </a:rPr>
                        <a:t>3.89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tc>
                  <a:txBody>
                    <a:bodyPr/>
                    <a:lstStyle/>
                    <a:p>
                      <a:pPr algn="ctr" fontAlgn="ctr"/>
                      <a:r>
                        <a:rPr lang="en-US" sz="1200" b="1" i="0" u="none" strike="noStrike" dirty="0">
                          <a:solidFill>
                            <a:srgbClr val="000000"/>
                          </a:solidFill>
                          <a:effectLst/>
                          <a:latin typeface="Arial" panose="020B0604020202020204" pitchFamily="34" charset="0"/>
                        </a:rPr>
                        <a:t>3.77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tc>
                  <a:txBody>
                    <a:bodyPr/>
                    <a:lstStyle/>
                    <a:p>
                      <a:pPr algn="ctr" fontAlgn="ctr"/>
                      <a:r>
                        <a:rPr lang="en-US" sz="1200" b="1" i="0" u="none" strike="noStrike" dirty="0">
                          <a:solidFill>
                            <a:srgbClr val="000000"/>
                          </a:solidFill>
                          <a:effectLst/>
                          <a:latin typeface="Arial" panose="020B0604020202020204" pitchFamily="34" charset="0"/>
                        </a:rPr>
                        <a:t>3.77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extLst>
                  <a:ext uri="{0D108BD9-81ED-4DB2-BD59-A6C34878D82A}">
                    <a16:rowId xmlns:a16="http://schemas.microsoft.com/office/drawing/2014/main" val="10008"/>
                  </a:ext>
                </a:extLst>
              </a:tr>
              <a:tr h="3043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solidFill>
                            <a:schemeClr val="tx2"/>
                          </a:solidFill>
                          <a:latin typeface="+mn-lt"/>
                          <a:cs typeface="Arial"/>
                        </a:rPr>
                        <a:t>Q05. Cares</a:t>
                      </a:r>
                    </a:p>
                  </a:txBody>
                  <a:tcPr marL="18288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rgbClr val="FFFFFF"/>
                          </a:solidFill>
                          <a:effectLst/>
                          <a:latin typeface="Arial" panose="020B0604020202020204" pitchFamily="34" charset="0"/>
                        </a:rPr>
                        <a:t>4.83</a:t>
                      </a:r>
                    </a:p>
                  </a:txBody>
                  <a:tcPr marL="6350" marR="6350" marT="6350" marB="0" anchor="ctr">
                    <a:lnL w="635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465"/>
                    </a:solidFill>
                  </a:tcPr>
                </a:tc>
                <a:tc>
                  <a:txBody>
                    <a:bodyPr/>
                    <a:lstStyle/>
                    <a:p>
                      <a:pPr algn="ctr" fontAlgn="ctr"/>
                      <a:r>
                        <a:rPr lang="en-US" sz="1200" b="1" i="0" u="none" strike="noStrike">
                          <a:solidFill>
                            <a:srgbClr val="000000"/>
                          </a:solidFill>
                          <a:effectLst/>
                          <a:latin typeface="Arial" panose="020B0604020202020204" pitchFamily="34" charset="0"/>
                        </a:rPr>
                        <a:t>4.18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tc>
                  <a:txBody>
                    <a:bodyPr/>
                    <a:lstStyle/>
                    <a:p>
                      <a:pPr algn="ctr" fontAlgn="ctr"/>
                      <a:r>
                        <a:rPr lang="en-US" sz="1200" b="1" i="0" u="none" strike="noStrike" dirty="0">
                          <a:solidFill>
                            <a:srgbClr val="000000"/>
                          </a:solidFill>
                          <a:effectLst/>
                          <a:latin typeface="Arial" panose="020B0604020202020204" pitchFamily="34" charset="0"/>
                        </a:rPr>
                        <a:t>4.14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tc>
                  <a:txBody>
                    <a:bodyPr/>
                    <a:lstStyle/>
                    <a:p>
                      <a:pPr algn="ctr" fontAlgn="ctr"/>
                      <a:r>
                        <a:rPr lang="en-US" sz="1200" b="1" i="0" u="none" strike="noStrike" dirty="0">
                          <a:solidFill>
                            <a:srgbClr val="000000"/>
                          </a:solidFill>
                          <a:effectLst/>
                          <a:latin typeface="Arial" panose="020B0604020202020204" pitchFamily="34" charset="0"/>
                        </a:rPr>
                        <a:t>4.00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tc>
                  <a:txBody>
                    <a:bodyPr/>
                    <a:lstStyle/>
                    <a:p>
                      <a:pPr algn="ctr" fontAlgn="ctr"/>
                      <a:r>
                        <a:rPr lang="en-US" sz="1200" b="1" i="0" u="none" strike="noStrike" dirty="0">
                          <a:solidFill>
                            <a:srgbClr val="000000"/>
                          </a:solidFill>
                          <a:effectLst/>
                          <a:latin typeface="Arial" panose="020B0604020202020204" pitchFamily="34" charset="0"/>
                        </a:rPr>
                        <a:t>4.11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extLst>
                  <a:ext uri="{0D108BD9-81ED-4DB2-BD59-A6C34878D82A}">
                    <a16:rowId xmlns:a16="http://schemas.microsoft.com/office/drawing/2014/main" val="2075755855"/>
                  </a:ext>
                </a:extLst>
              </a:tr>
              <a:tr h="3043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solidFill>
                            <a:schemeClr val="tx2"/>
                          </a:solidFill>
                          <a:latin typeface="+mn-lt"/>
                          <a:cs typeface="Arial"/>
                        </a:rPr>
                        <a:t>Q04. Recognition</a:t>
                      </a:r>
                    </a:p>
                  </a:txBody>
                  <a:tcPr marL="18288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rgbClr val="FFFFFF"/>
                          </a:solidFill>
                          <a:effectLst/>
                          <a:latin typeface="Arial" panose="020B0604020202020204" pitchFamily="34" charset="0"/>
                        </a:rPr>
                        <a:t>4.17</a:t>
                      </a:r>
                    </a:p>
                  </a:txBody>
                  <a:tcPr marL="6350" marR="6350" marT="6350" marB="0" anchor="ctr">
                    <a:lnL w="635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465"/>
                    </a:solidFill>
                  </a:tcPr>
                </a:tc>
                <a:tc>
                  <a:txBody>
                    <a:bodyPr/>
                    <a:lstStyle/>
                    <a:p>
                      <a:pPr algn="ctr" fontAlgn="ctr"/>
                      <a:r>
                        <a:rPr lang="en-US" sz="1200" b="1" i="0" u="none" strike="noStrike" dirty="0">
                          <a:solidFill>
                            <a:srgbClr val="000000"/>
                          </a:solidFill>
                          <a:effectLst/>
                          <a:latin typeface="Arial" panose="020B0604020202020204" pitchFamily="34" charset="0"/>
                        </a:rPr>
                        <a:t>3.77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D4F"/>
                    </a:solidFill>
                  </a:tcPr>
                </a:tc>
                <a:tc>
                  <a:txBody>
                    <a:bodyPr/>
                    <a:lstStyle/>
                    <a:p>
                      <a:pPr algn="ctr" fontAlgn="ctr"/>
                      <a:r>
                        <a:rPr lang="en-US" sz="1200" b="1" i="0" u="none" strike="noStrike" dirty="0">
                          <a:solidFill>
                            <a:srgbClr val="000000"/>
                          </a:solidFill>
                          <a:effectLst/>
                          <a:latin typeface="Arial" panose="020B0604020202020204" pitchFamily="34" charset="0"/>
                        </a:rPr>
                        <a:t>3.45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tc>
                  <a:txBody>
                    <a:bodyPr/>
                    <a:lstStyle/>
                    <a:p>
                      <a:pPr algn="ctr" fontAlgn="ctr"/>
                      <a:r>
                        <a:rPr lang="en-US" sz="1200" b="1" i="0" u="none" strike="noStrike" dirty="0">
                          <a:solidFill>
                            <a:srgbClr val="000000"/>
                          </a:solidFill>
                          <a:effectLst/>
                          <a:latin typeface="Arial" panose="020B0604020202020204" pitchFamily="34" charset="0"/>
                        </a:rPr>
                        <a:t>3.36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tc>
                  <a:txBody>
                    <a:bodyPr/>
                    <a:lstStyle/>
                    <a:p>
                      <a:pPr algn="ctr" fontAlgn="ctr"/>
                      <a:r>
                        <a:rPr lang="en-US" sz="1200" b="1" i="0" u="none" strike="noStrike">
                          <a:solidFill>
                            <a:srgbClr val="000000"/>
                          </a:solidFill>
                          <a:effectLst/>
                          <a:latin typeface="Arial" panose="020B0604020202020204" pitchFamily="34" charset="0"/>
                        </a:rPr>
                        <a:t>3.08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EDE18"/>
                    </a:solidFill>
                  </a:tcPr>
                </a:tc>
                <a:extLst>
                  <a:ext uri="{0D108BD9-81ED-4DB2-BD59-A6C34878D82A}">
                    <a16:rowId xmlns:a16="http://schemas.microsoft.com/office/drawing/2014/main" val="2164849600"/>
                  </a:ext>
                </a:extLst>
              </a:tr>
              <a:tr h="3043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solidFill>
                            <a:schemeClr val="tx2"/>
                          </a:solidFill>
                          <a:latin typeface="+mn-lt"/>
                          <a:cs typeface="Arial"/>
                        </a:rPr>
                        <a:t>Q03. Do Best</a:t>
                      </a:r>
                    </a:p>
                  </a:txBody>
                  <a:tcPr marL="18288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rgbClr val="000000"/>
                          </a:solidFill>
                          <a:effectLst/>
                          <a:latin typeface="Arial" panose="020B0604020202020204" pitchFamily="34" charset="0"/>
                        </a:rPr>
                        <a:t>4.33</a:t>
                      </a:r>
                    </a:p>
                  </a:txBody>
                  <a:tcPr marL="6350" marR="6350" marT="6350" marB="0" anchor="ctr">
                    <a:lnL w="635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D4F"/>
                    </a:solidFill>
                  </a:tcPr>
                </a:tc>
                <a:tc>
                  <a:txBody>
                    <a:bodyPr/>
                    <a:lstStyle/>
                    <a:p>
                      <a:pPr algn="ctr" fontAlgn="ctr"/>
                      <a:r>
                        <a:rPr lang="en-US" sz="1200" b="1" i="0" u="none" strike="noStrike" dirty="0">
                          <a:solidFill>
                            <a:srgbClr val="000000"/>
                          </a:solidFill>
                          <a:effectLst/>
                          <a:latin typeface="Arial" panose="020B0604020202020204" pitchFamily="34" charset="0"/>
                        </a:rPr>
                        <a:t>4.17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D4F"/>
                    </a:solidFill>
                  </a:tcPr>
                </a:tc>
                <a:tc>
                  <a:txBody>
                    <a:bodyPr/>
                    <a:lstStyle/>
                    <a:p>
                      <a:pPr algn="ctr" fontAlgn="ctr"/>
                      <a:r>
                        <a:rPr lang="en-US" sz="1200" b="1" i="0" u="none" strike="noStrike" dirty="0">
                          <a:solidFill>
                            <a:srgbClr val="000000"/>
                          </a:solidFill>
                          <a:effectLst/>
                          <a:latin typeface="Arial" panose="020B0604020202020204" pitchFamily="34" charset="0"/>
                        </a:rPr>
                        <a:t>4.15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D4F"/>
                    </a:solidFill>
                  </a:tcPr>
                </a:tc>
                <a:tc>
                  <a:txBody>
                    <a:bodyPr/>
                    <a:lstStyle/>
                    <a:p>
                      <a:pPr algn="ctr" fontAlgn="ctr"/>
                      <a:r>
                        <a:rPr lang="en-US" sz="1200" b="1" i="0" u="none" strike="noStrike" dirty="0">
                          <a:solidFill>
                            <a:srgbClr val="000000"/>
                          </a:solidFill>
                          <a:effectLst/>
                          <a:latin typeface="Arial" panose="020B0604020202020204" pitchFamily="34" charset="0"/>
                        </a:rPr>
                        <a:t>3.57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EDE18"/>
                    </a:solidFill>
                  </a:tcPr>
                </a:tc>
                <a:tc>
                  <a:txBody>
                    <a:bodyPr/>
                    <a:lstStyle/>
                    <a:p>
                      <a:pPr algn="ctr" fontAlgn="ctr"/>
                      <a:r>
                        <a:rPr lang="en-US" sz="1200" b="1" i="0" u="none" strike="noStrike" dirty="0">
                          <a:solidFill>
                            <a:srgbClr val="000000"/>
                          </a:solidFill>
                          <a:effectLst/>
                          <a:latin typeface="Arial" panose="020B0604020202020204" pitchFamily="34" charset="0"/>
                        </a:rPr>
                        <a:t>3.80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extLst>
                  <a:ext uri="{0D108BD9-81ED-4DB2-BD59-A6C34878D82A}">
                    <a16:rowId xmlns:a16="http://schemas.microsoft.com/office/drawing/2014/main" val="4228448689"/>
                  </a:ext>
                </a:extLst>
              </a:tr>
              <a:tr h="304331">
                <a:tc>
                  <a:txBody>
                    <a:bodyPr/>
                    <a:lstStyle/>
                    <a:p>
                      <a:r>
                        <a:rPr lang="en-US" sz="1100" b="0" dirty="0">
                          <a:solidFill>
                            <a:schemeClr val="tx2"/>
                          </a:solidFill>
                          <a:latin typeface="+mn-lt"/>
                          <a:cs typeface="Arial"/>
                        </a:rPr>
                        <a:t>Q02. Materials</a:t>
                      </a:r>
                    </a:p>
                  </a:txBody>
                  <a:tcPr marL="18288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rgbClr val="FFFFFF"/>
                          </a:solidFill>
                          <a:effectLst/>
                          <a:latin typeface="Arial" panose="020B0604020202020204" pitchFamily="34" charset="0"/>
                        </a:rPr>
                        <a:t>4.67</a:t>
                      </a:r>
                    </a:p>
                  </a:txBody>
                  <a:tcPr marL="6350" marR="6350" marT="6350" marB="0" anchor="ctr">
                    <a:lnL w="635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465"/>
                    </a:solidFill>
                  </a:tcPr>
                </a:tc>
                <a:tc>
                  <a:txBody>
                    <a:bodyPr/>
                    <a:lstStyle/>
                    <a:p>
                      <a:pPr algn="ctr" fontAlgn="ctr"/>
                      <a:r>
                        <a:rPr lang="en-US" sz="1200" b="1" i="0" u="none" strike="noStrike" dirty="0">
                          <a:solidFill>
                            <a:srgbClr val="000000"/>
                          </a:solidFill>
                          <a:effectLst/>
                          <a:latin typeface="Arial" panose="020B0604020202020204" pitchFamily="34" charset="0"/>
                        </a:rPr>
                        <a:t>4.05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D4F"/>
                    </a:solidFill>
                  </a:tcPr>
                </a:tc>
                <a:tc>
                  <a:txBody>
                    <a:bodyPr/>
                    <a:lstStyle/>
                    <a:p>
                      <a:pPr algn="ctr" fontAlgn="ctr"/>
                      <a:r>
                        <a:rPr lang="en-US" sz="1200" b="1" i="0" u="none" strike="noStrike" dirty="0">
                          <a:solidFill>
                            <a:srgbClr val="000000"/>
                          </a:solidFill>
                          <a:effectLst/>
                          <a:latin typeface="Arial" panose="020B0604020202020204" pitchFamily="34" charset="0"/>
                        </a:rPr>
                        <a:t>4.20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D4F"/>
                    </a:solidFill>
                  </a:tcPr>
                </a:tc>
                <a:tc>
                  <a:txBody>
                    <a:bodyPr/>
                    <a:lstStyle/>
                    <a:p>
                      <a:pPr algn="ctr" fontAlgn="ctr"/>
                      <a:r>
                        <a:rPr lang="en-US" sz="1200" b="1" i="0" u="none" strike="noStrike">
                          <a:solidFill>
                            <a:srgbClr val="000000"/>
                          </a:solidFill>
                          <a:effectLst/>
                          <a:latin typeface="Arial" panose="020B0604020202020204" pitchFamily="34" charset="0"/>
                        </a:rPr>
                        <a:t>4.00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D4F"/>
                    </a:solidFill>
                  </a:tcPr>
                </a:tc>
                <a:tc>
                  <a:txBody>
                    <a:bodyPr/>
                    <a:lstStyle/>
                    <a:p>
                      <a:pPr algn="ctr" fontAlgn="ctr"/>
                      <a:r>
                        <a:rPr lang="en-US" sz="1200" b="1" i="0" u="none" strike="noStrike" dirty="0">
                          <a:solidFill>
                            <a:srgbClr val="000000"/>
                          </a:solidFill>
                          <a:effectLst/>
                          <a:latin typeface="Arial" panose="020B0604020202020204" pitchFamily="34" charset="0"/>
                        </a:rPr>
                        <a:t>3.90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6C300"/>
                    </a:solidFill>
                  </a:tcPr>
                </a:tc>
                <a:extLst>
                  <a:ext uri="{0D108BD9-81ED-4DB2-BD59-A6C34878D82A}">
                    <a16:rowId xmlns:a16="http://schemas.microsoft.com/office/drawing/2014/main" val="2844400340"/>
                  </a:ext>
                </a:extLst>
              </a:tr>
              <a:tr h="3043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solidFill>
                            <a:schemeClr val="tx2"/>
                          </a:solidFill>
                          <a:latin typeface="+mn-lt"/>
                          <a:cs typeface="Arial"/>
                        </a:rPr>
                        <a:t>Q01. </a:t>
                      </a:r>
                      <a:r>
                        <a:rPr lang="en-US" sz="1100" dirty="0">
                          <a:solidFill>
                            <a:schemeClr val="tx2"/>
                          </a:solidFill>
                        </a:rPr>
                        <a:t>Expectations</a:t>
                      </a:r>
                    </a:p>
                  </a:txBody>
                  <a:tcPr marL="18288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rgbClr val="FFFFFF"/>
                          </a:solidFill>
                          <a:effectLst/>
                          <a:latin typeface="Arial" panose="020B0604020202020204" pitchFamily="34" charset="0"/>
                        </a:rPr>
                        <a:t>4.67</a:t>
                      </a:r>
                    </a:p>
                  </a:txBody>
                  <a:tcPr marL="6350" marR="6350" marT="6350" marB="0" anchor="ctr">
                    <a:lnL w="635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007465"/>
                    </a:solidFill>
                  </a:tcPr>
                </a:tc>
                <a:tc>
                  <a:txBody>
                    <a:bodyPr/>
                    <a:lstStyle/>
                    <a:p>
                      <a:pPr algn="ctr" fontAlgn="ctr"/>
                      <a:r>
                        <a:rPr lang="en-US" sz="1200" b="1" i="0" u="none" strike="noStrike" dirty="0">
                          <a:solidFill>
                            <a:srgbClr val="000000"/>
                          </a:solidFill>
                          <a:effectLst/>
                          <a:latin typeface="Arial" panose="020B0604020202020204" pitchFamily="34" charset="0"/>
                        </a:rPr>
                        <a:t>4.41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009D4F"/>
                    </a:solidFill>
                  </a:tcPr>
                </a:tc>
                <a:tc>
                  <a:txBody>
                    <a:bodyPr/>
                    <a:lstStyle/>
                    <a:p>
                      <a:pPr algn="ctr" fontAlgn="ctr"/>
                      <a:r>
                        <a:rPr lang="en-US" sz="1200" b="1" i="0" u="none" strike="noStrike" dirty="0">
                          <a:solidFill>
                            <a:srgbClr val="000000"/>
                          </a:solidFill>
                          <a:effectLst/>
                          <a:latin typeface="Arial" panose="020B0604020202020204" pitchFamily="34" charset="0"/>
                        </a:rPr>
                        <a:t>4.42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009D4F"/>
                    </a:solidFill>
                  </a:tcPr>
                </a:tc>
                <a:tc>
                  <a:txBody>
                    <a:bodyPr/>
                    <a:lstStyle/>
                    <a:p>
                      <a:pPr algn="ctr" fontAlgn="ctr"/>
                      <a:r>
                        <a:rPr lang="en-US" sz="1200" b="1" i="0" u="none" strike="noStrike" dirty="0">
                          <a:solidFill>
                            <a:srgbClr val="000000"/>
                          </a:solidFill>
                          <a:effectLst/>
                          <a:latin typeface="Arial" panose="020B0604020202020204" pitchFamily="34" charset="0"/>
                        </a:rPr>
                        <a:t>4.26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86C300"/>
                    </a:solidFill>
                  </a:tcPr>
                </a:tc>
                <a:tc>
                  <a:txBody>
                    <a:bodyPr/>
                    <a:lstStyle/>
                    <a:p>
                      <a:pPr algn="ctr" fontAlgn="ctr"/>
                      <a:r>
                        <a:rPr lang="en-US" sz="1200" b="1" i="0" u="none" strike="noStrike" dirty="0">
                          <a:solidFill>
                            <a:srgbClr val="000000"/>
                          </a:solidFill>
                          <a:effectLst/>
                          <a:latin typeface="Arial" panose="020B0604020202020204" pitchFamily="34" charset="0"/>
                        </a:rPr>
                        <a:t>4.23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86C300"/>
                    </a:solidFill>
                  </a:tcPr>
                </a:tc>
                <a:extLst>
                  <a:ext uri="{0D108BD9-81ED-4DB2-BD59-A6C34878D82A}">
                    <a16:rowId xmlns:a16="http://schemas.microsoft.com/office/drawing/2014/main" val="1460354228"/>
                  </a:ext>
                </a:extLst>
              </a:tr>
            </a:tbl>
          </a:graphicData>
        </a:graphic>
      </p:graphicFrame>
      <p:sp>
        <p:nvSpPr>
          <p:cNvPr id="2" name="Title 1"/>
          <p:cNvSpPr>
            <a:spLocks noGrp="1"/>
          </p:cNvSpPr>
          <p:nvPr>
            <p:ph type="title"/>
          </p:nvPr>
        </p:nvSpPr>
        <p:spPr/>
        <p:txBody>
          <a:bodyPr/>
          <a:lstStyle/>
          <a:p>
            <a:r>
              <a:rPr lang="en-US" dirty="0">
                <a:solidFill>
                  <a:schemeClr val="tx1"/>
                </a:solidFill>
              </a:rPr>
              <a:t>Q</a:t>
            </a:r>
            <a:r>
              <a:rPr lang="en-US" baseline="30000" dirty="0">
                <a:solidFill>
                  <a:schemeClr val="tx1"/>
                </a:solidFill>
              </a:rPr>
              <a:t>12</a:t>
            </a:r>
            <a:r>
              <a:rPr lang="en-US" sz="1200" baseline="90000" dirty="0">
                <a:solidFill>
                  <a:schemeClr val="tx1"/>
                </a:solidFill>
              </a:rPr>
              <a:t>®</a:t>
            </a:r>
            <a:r>
              <a:rPr lang="en-US" dirty="0">
                <a:solidFill>
                  <a:schemeClr val="tx1"/>
                </a:solidFill>
              </a:rPr>
              <a:t> Item Analysis by Race</a:t>
            </a:r>
          </a:p>
        </p:txBody>
      </p:sp>
      <p:sp>
        <p:nvSpPr>
          <p:cNvPr id="3" name="Slide Number Placeholder 2"/>
          <p:cNvSpPr>
            <a:spLocks noGrp="1"/>
          </p:cNvSpPr>
          <p:nvPr>
            <p:ph type="sldNum" sz="quarter" idx="11"/>
          </p:nvPr>
        </p:nvSpPr>
        <p:spPr/>
        <p:txBody>
          <a:bodyPr/>
          <a:lstStyle>
            <a:defPPr>
              <a:defRPr lang="en-US"/>
            </a:defPPr>
            <a:lvl1pPr algn="ctr" rtl="0" fontAlgn="base">
              <a:spcBef>
                <a:spcPct val="0"/>
              </a:spcBef>
              <a:spcAft>
                <a:spcPct val="0"/>
              </a:spcAft>
              <a:defRPr sz="900" kern="1200">
                <a:solidFill>
                  <a:schemeClr val="accent5"/>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59E3E2AC-ACB3-5544-BE29-32D30D23532C}" type="slidenum">
              <a:rPr kumimoji="0" lang="en-US" sz="900" b="0" i="0" u="none" strike="noStrike" kern="1200" cap="none" spc="0" normalizeH="0" baseline="0" noProof="0" smtClean="0">
                <a:ln>
                  <a:noFill/>
                </a:ln>
                <a:solidFill>
                  <a:srgbClr val="16C64F"/>
                </a:solidFill>
                <a:effectLst/>
                <a:uLnTx/>
                <a:uFillTx/>
                <a:latin typeface="Arial" charset="0"/>
                <a:ea typeface="+mn-ea"/>
                <a:cs typeface="Arial" charset="0"/>
              </a:rPr>
              <a:pPr marL="0" marR="0" lvl="0" indent="0" algn="ctr" defTabSz="914400" rtl="0" eaLnBrk="1" fontAlgn="base" latinLnBrk="0" hangingPunct="1">
                <a:lnSpc>
                  <a:spcPct val="100000"/>
                </a:lnSpc>
                <a:spcBef>
                  <a:spcPct val="0"/>
                </a:spcBef>
                <a:spcAft>
                  <a:spcPct val="0"/>
                </a:spcAft>
                <a:buClrTx/>
                <a:buSzTx/>
                <a:buFontTx/>
                <a:buNone/>
                <a:tabLst/>
                <a:defRPr/>
              </a:pPr>
              <a:t>15</a:t>
            </a:fld>
            <a:r>
              <a:rPr kumimoji="0" lang="en-US" sz="900" b="0" i="0" u="none" strike="noStrike" kern="1200" cap="none" spc="0" normalizeH="0" baseline="0" noProof="0" dirty="0">
                <a:ln>
                  <a:noFill/>
                </a:ln>
                <a:solidFill>
                  <a:srgbClr val="61C250"/>
                </a:solidFill>
                <a:effectLst/>
                <a:uLnTx/>
                <a:uFillTx/>
                <a:latin typeface="Arial" charset="0"/>
                <a:ea typeface="+mn-ea"/>
                <a:cs typeface="Arial" charset="0"/>
              </a:rPr>
              <a:t> </a:t>
            </a:r>
          </a:p>
        </p:txBody>
      </p:sp>
      <p:graphicFrame>
        <p:nvGraphicFramePr>
          <p:cNvPr id="4" name="Table 3">
            <a:extLst>
              <a:ext uri="{FF2B5EF4-FFF2-40B4-BE49-F238E27FC236}">
                <a16:creationId xmlns:a16="http://schemas.microsoft.com/office/drawing/2014/main" id="{1CF15089-EF52-CAA9-D3D1-3478C62A4D68}"/>
              </a:ext>
              <a:ext uri="{C183D7F6-B498-43B3-948B-1728B52AA6E4}">
                <adec:decorative xmlns:adec="http://schemas.microsoft.com/office/drawing/2017/decorative" val="0"/>
              </a:ext>
            </a:extLst>
          </p:cNvPr>
          <p:cNvGraphicFramePr>
            <a:graphicFrameLocks noGrp="1"/>
          </p:cNvGraphicFramePr>
          <p:nvPr/>
        </p:nvGraphicFramePr>
        <p:xfrm>
          <a:off x="5362693" y="943808"/>
          <a:ext cx="6308212" cy="243840"/>
        </p:xfrm>
        <a:graphic>
          <a:graphicData uri="http://schemas.openxmlformats.org/drawingml/2006/table">
            <a:tbl>
              <a:tblPr firstRow="1" bandRow="1">
                <a:tableStyleId>{5C22544A-7EE6-4342-B048-85BDC9FD1C3A}</a:tableStyleId>
              </a:tblPr>
              <a:tblGrid>
                <a:gridCol w="3161299">
                  <a:extLst>
                    <a:ext uri="{9D8B030D-6E8A-4147-A177-3AD203B41FA5}">
                      <a16:colId xmlns:a16="http://schemas.microsoft.com/office/drawing/2014/main" val="20002"/>
                    </a:ext>
                  </a:extLst>
                </a:gridCol>
                <a:gridCol w="840795">
                  <a:extLst>
                    <a:ext uri="{9D8B030D-6E8A-4147-A177-3AD203B41FA5}">
                      <a16:colId xmlns:a16="http://schemas.microsoft.com/office/drawing/2014/main" val="20000"/>
                    </a:ext>
                  </a:extLst>
                </a:gridCol>
                <a:gridCol w="840796">
                  <a:extLst>
                    <a:ext uri="{9D8B030D-6E8A-4147-A177-3AD203B41FA5}">
                      <a16:colId xmlns:a16="http://schemas.microsoft.com/office/drawing/2014/main" val="20001"/>
                    </a:ext>
                  </a:extLst>
                </a:gridCol>
                <a:gridCol w="745866">
                  <a:extLst>
                    <a:ext uri="{9D8B030D-6E8A-4147-A177-3AD203B41FA5}">
                      <a16:colId xmlns:a16="http://schemas.microsoft.com/office/drawing/2014/main" val="20003"/>
                    </a:ext>
                  </a:extLst>
                </a:gridCol>
                <a:gridCol w="719456">
                  <a:extLst>
                    <a:ext uri="{9D8B030D-6E8A-4147-A177-3AD203B41FA5}">
                      <a16:colId xmlns:a16="http://schemas.microsoft.com/office/drawing/2014/main" val="20004"/>
                    </a:ext>
                  </a:extLst>
                </a:gridCol>
              </a:tblGrid>
              <a:tr h="243026">
                <a:tc>
                  <a:txBody>
                    <a:bodyPr/>
                    <a:lstStyle/>
                    <a:p>
                      <a:pPr algn="r"/>
                      <a:r>
                        <a:rPr lang="en-US" sz="900" b="0" spc="100" baseline="0" dirty="0">
                          <a:solidFill>
                            <a:schemeClr val="tx1"/>
                          </a:solidFill>
                        </a:rPr>
                        <a:t>PERCENTILE RANGE IN GALLUP DATABASE:</a:t>
                      </a:r>
                    </a:p>
                  </a:txBody>
                  <a:tcPr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tx1"/>
                          </a:solidFill>
                          <a:latin typeface="+mn-lt"/>
                        </a:rPr>
                        <a:t>1</a:t>
                      </a:r>
                      <a:r>
                        <a:rPr lang="en-US" sz="1000" baseline="30000" dirty="0">
                          <a:solidFill>
                            <a:schemeClr val="tx1"/>
                          </a:solidFill>
                          <a:latin typeface="+mn-lt"/>
                        </a:rPr>
                        <a:t>st</a:t>
                      </a:r>
                      <a:r>
                        <a:rPr lang="en-US" sz="1000" dirty="0">
                          <a:solidFill>
                            <a:schemeClr val="tx1"/>
                          </a:solidFill>
                          <a:latin typeface="+mn-lt"/>
                        </a:rPr>
                        <a:t>-24</a:t>
                      </a:r>
                      <a:r>
                        <a:rPr lang="en-US" sz="1000" baseline="30000" dirty="0">
                          <a:solidFill>
                            <a:schemeClr val="tx1"/>
                          </a:solidFill>
                          <a:latin typeface="+mn-lt"/>
                        </a:rPr>
                        <a:t>th</a:t>
                      </a:r>
                      <a:endParaRPr lang="en-US" sz="1000" dirty="0">
                        <a:solidFill>
                          <a:schemeClr val="tx1"/>
                        </a:solidFill>
                        <a:latin typeface="+mn-lt"/>
                      </a:endParaRPr>
                    </a:p>
                  </a:txBody>
                  <a:tcPr anchor="ctr">
                    <a:lnL w="6350" cap="flat" cmpd="sng" algn="ctr">
                      <a:solidFill>
                        <a:schemeClr val="accent2"/>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rgbClr val="BEDE18"/>
                    </a:solidFill>
                  </a:tcPr>
                </a:tc>
                <a:tc>
                  <a:txBody>
                    <a:bodyPr/>
                    <a:lstStyle/>
                    <a:p>
                      <a:pPr algn="ctr"/>
                      <a:r>
                        <a:rPr lang="en-US" sz="1000" dirty="0">
                          <a:solidFill>
                            <a:schemeClr val="tx1"/>
                          </a:solidFill>
                          <a:effectLst/>
                          <a:latin typeface="+mn-lt"/>
                        </a:rPr>
                        <a:t>25</a:t>
                      </a:r>
                      <a:r>
                        <a:rPr lang="en-US" sz="1000" baseline="30000" dirty="0">
                          <a:solidFill>
                            <a:schemeClr val="tx1"/>
                          </a:solidFill>
                          <a:effectLst/>
                          <a:latin typeface="+mn-lt"/>
                        </a:rPr>
                        <a:t>th</a:t>
                      </a:r>
                      <a:r>
                        <a:rPr lang="en-US" sz="1000" dirty="0">
                          <a:solidFill>
                            <a:schemeClr val="tx1"/>
                          </a:solidFill>
                          <a:effectLst/>
                          <a:latin typeface="+mn-lt"/>
                        </a:rPr>
                        <a:t>-49</a:t>
                      </a:r>
                      <a:r>
                        <a:rPr lang="en-US" sz="1000" baseline="30000" dirty="0">
                          <a:solidFill>
                            <a:schemeClr val="tx1"/>
                          </a:solidFill>
                          <a:effectLst/>
                          <a:latin typeface="+mn-lt"/>
                        </a:rPr>
                        <a:t>th</a:t>
                      </a:r>
                      <a:endParaRPr lang="en-US" sz="1000" dirty="0">
                        <a:solidFill>
                          <a:schemeClr val="tx1"/>
                        </a:solidFill>
                        <a:effectLst/>
                        <a:latin typeface="+mn-lt"/>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rgbClr val="86C300"/>
                    </a:solidFill>
                  </a:tcPr>
                </a:tc>
                <a:tc>
                  <a:txBody>
                    <a:bodyPr/>
                    <a:lstStyle/>
                    <a:p>
                      <a:pPr algn="ctr"/>
                      <a:r>
                        <a:rPr lang="en-US" sz="1000" dirty="0">
                          <a:solidFill>
                            <a:schemeClr val="tx1"/>
                          </a:solidFill>
                          <a:latin typeface="+mn-lt"/>
                        </a:rPr>
                        <a:t>50</a:t>
                      </a:r>
                      <a:r>
                        <a:rPr lang="en-US" sz="1000" baseline="30000" dirty="0">
                          <a:solidFill>
                            <a:schemeClr val="tx1"/>
                          </a:solidFill>
                          <a:latin typeface="+mn-lt"/>
                        </a:rPr>
                        <a:t>th</a:t>
                      </a:r>
                      <a:r>
                        <a:rPr lang="en-US" sz="1000" dirty="0">
                          <a:solidFill>
                            <a:schemeClr val="tx1"/>
                          </a:solidFill>
                          <a:latin typeface="+mn-lt"/>
                        </a:rPr>
                        <a:t>-74</a:t>
                      </a:r>
                      <a:r>
                        <a:rPr lang="en-US" sz="1000" baseline="30000" dirty="0">
                          <a:solidFill>
                            <a:schemeClr val="tx1"/>
                          </a:solidFill>
                          <a:latin typeface="+mn-lt"/>
                        </a:rPr>
                        <a:t>th</a:t>
                      </a:r>
                      <a:endParaRPr lang="en-US" sz="1000" dirty="0">
                        <a:solidFill>
                          <a:schemeClr val="tx1"/>
                        </a:solidFill>
                        <a:latin typeface="+mn-lt"/>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rgbClr val="009D4F"/>
                    </a:solidFill>
                  </a:tcPr>
                </a:tc>
                <a:tc>
                  <a:txBody>
                    <a:bodyPr/>
                    <a:lstStyle/>
                    <a:p>
                      <a:pPr algn="ctr"/>
                      <a:r>
                        <a:rPr lang="en-US" sz="1000" dirty="0">
                          <a:solidFill>
                            <a:schemeClr val="bg1"/>
                          </a:solidFill>
                          <a:latin typeface="+mn-lt"/>
                        </a:rPr>
                        <a:t>75</a:t>
                      </a:r>
                      <a:r>
                        <a:rPr lang="en-US" sz="1000" baseline="30000" dirty="0">
                          <a:solidFill>
                            <a:schemeClr val="bg1"/>
                          </a:solidFill>
                          <a:latin typeface="+mn-lt"/>
                        </a:rPr>
                        <a:t>th</a:t>
                      </a:r>
                      <a:r>
                        <a:rPr lang="en-US" sz="1000" baseline="0" dirty="0">
                          <a:solidFill>
                            <a:schemeClr val="bg1"/>
                          </a:solidFill>
                          <a:latin typeface="+mn-lt"/>
                        </a:rPr>
                        <a:t>-99</a:t>
                      </a:r>
                      <a:r>
                        <a:rPr lang="en-US" sz="1000" baseline="30000" dirty="0">
                          <a:solidFill>
                            <a:schemeClr val="bg1"/>
                          </a:solidFill>
                          <a:latin typeface="+mn-lt"/>
                        </a:rPr>
                        <a:t>th</a:t>
                      </a:r>
                      <a:endParaRPr lang="en-US" sz="1000" dirty="0">
                        <a:solidFill>
                          <a:schemeClr val="bg1"/>
                        </a:solidFill>
                        <a:latin typeface="+mn-lt"/>
                      </a:endParaRPr>
                    </a:p>
                  </a:txBody>
                  <a:tcPr anchor="ctr">
                    <a:lnL w="28575" cap="flat" cmpd="sng" algn="ctr">
                      <a:solidFill>
                        <a:schemeClr val="bg1"/>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rgbClr val="007465"/>
                    </a:solidFill>
                  </a:tcPr>
                </a:tc>
                <a:extLst>
                  <a:ext uri="{0D108BD9-81ED-4DB2-BD59-A6C34878D82A}">
                    <a16:rowId xmlns:a16="http://schemas.microsoft.com/office/drawing/2014/main" val="10000"/>
                  </a:ext>
                </a:extLst>
              </a:tr>
            </a:tbl>
          </a:graphicData>
        </a:graphic>
      </p:graphicFrame>
      <p:sp>
        <p:nvSpPr>
          <p:cNvPr id="5" name="Rectangle 4">
            <a:extLst>
              <a:ext uri="{FF2B5EF4-FFF2-40B4-BE49-F238E27FC236}">
                <a16:creationId xmlns:a16="http://schemas.microsoft.com/office/drawing/2014/main" id="{1930C7A7-E497-E79C-CE32-04671233B7BE}"/>
              </a:ext>
            </a:extLst>
          </p:cNvPr>
          <p:cNvSpPr/>
          <p:nvPr/>
        </p:nvSpPr>
        <p:spPr>
          <a:xfrm>
            <a:off x="609600" y="6437415"/>
            <a:ext cx="6096000" cy="415498"/>
          </a:xfrm>
          <a:prstGeom prst="rect">
            <a:avLst/>
          </a:prstGeom>
          <a:solidFill>
            <a:schemeClr val="tx1"/>
          </a:solidFill>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700" b="0" i="0" u="none" strike="noStrike" kern="1200" cap="none" spc="0" normalizeH="0" baseline="0" noProof="0" dirty="0">
                <a:ln>
                  <a:noFill/>
                </a:ln>
                <a:solidFill>
                  <a:srgbClr val="FFFFFF"/>
                </a:solidFill>
                <a:effectLst/>
                <a:uLnTx/>
                <a:uFillTx/>
                <a:latin typeface="Arial"/>
                <a:ea typeface="+mn-ea"/>
                <a:cs typeface="Arial" charset="0"/>
              </a:rPr>
              <a:t>Copyright © 1993-1998, 2023 Gallup, Inc. All rights reserved.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700" b="0" i="0" u="none" strike="noStrike" kern="1200" cap="none" spc="0" normalizeH="0" baseline="0" noProof="0" dirty="0">
                <a:ln>
                  <a:noFill/>
                </a:ln>
                <a:solidFill>
                  <a:srgbClr val="FFFFFF"/>
                </a:solidFill>
                <a:effectLst/>
                <a:uLnTx/>
                <a:uFillTx/>
                <a:latin typeface="Arial"/>
                <a:ea typeface="+mn-ea"/>
                <a:cs typeface="Arial" charset="0"/>
              </a:rPr>
              <a:t>The Gallup Q</a:t>
            </a:r>
            <a:r>
              <a:rPr kumimoji="0" lang="en-US" sz="700" b="0" i="0" u="none" strike="noStrike" kern="1200" cap="none" spc="0" normalizeH="0" baseline="30000" noProof="0" dirty="0">
                <a:ln>
                  <a:noFill/>
                </a:ln>
                <a:solidFill>
                  <a:srgbClr val="FFFFFF"/>
                </a:solidFill>
                <a:effectLst/>
                <a:uLnTx/>
                <a:uFillTx/>
                <a:latin typeface="Arial"/>
                <a:ea typeface="+mn-ea"/>
                <a:cs typeface="Arial" charset="0"/>
              </a:rPr>
              <a:t>12® </a:t>
            </a:r>
            <a:r>
              <a:rPr kumimoji="0" lang="en-US" sz="700" b="0" i="0" u="none" strike="noStrike" kern="1200" cap="none" spc="0" normalizeH="0" baseline="0" noProof="0" dirty="0">
                <a:ln>
                  <a:noFill/>
                </a:ln>
                <a:solidFill>
                  <a:srgbClr val="FFFFFF"/>
                </a:solidFill>
                <a:effectLst/>
                <a:uLnTx/>
                <a:uFillTx/>
                <a:latin typeface="Arial"/>
                <a:ea typeface="+mn-ea"/>
                <a:cs typeface="Arial" charset="0"/>
              </a:rPr>
              <a:t>items are Gallup proprietary information and are protected by law.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700" b="0" i="0" u="none" strike="noStrike" kern="1200" cap="none" spc="0" normalizeH="0" baseline="0" noProof="0" dirty="0">
                <a:ln>
                  <a:noFill/>
                </a:ln>
                <a:solidFill>
                  <a:srgbClr val="FFFFFF"/>
                </a:solidFill>
                <a:effectLst/>
                <a:uLnTx/>
                <a:uFillTx/>
                <a:latin typeface="Arial"/>
                <a:ea typeface="+mn-ea"/>
                <a:cs typeface="Arial" charset="0"/>
              </a:rPr>
              <a:t>You may not administer a survey with the Q</a:t>
            </a:r>
            <a:r>
              <a:rPr kumimoji="0" lang="en-US" sz="700" b="0" i="0" u="none" strike="noStrike" kern="1200" cap="none" spc="0" normalizeH="0" baseline="30000" noProof="0" dirty="0">
                <a:ln>
                  <a:noFill/>
                </a:ln>
                <a:solidFill>
                  <a:srgbClr val="FFFFFF"/>
                </a:solidFill>
                <a:effectLst/>
                <a:uLnTx/>
                <a:uFillTx/>
                <a:latin typeface="Arial"/>
                <a:ea typeface="+mn-ea"/>
                <a:cs typeface="Arial" charset="0"/>
              </a:rPr>
              <a:t>12</a:t>
            </a:r>
            <a:r>
              <a:rPr kumimoji="0" lang="en-US" sz="700" b="0" i="0" u="none" strike="noStrike" kern="1200" cap="none" spc="0" normalizeH="0" baseline="0" noProof="0" dirty="0">
                <a:ln>
                  <a:noFill/>
                </a:ln>
                <a:solidFill>
                  <a:srgbClr val="FFFFFF"/>
                </a:solidFill>
                <a:effectLst/>
                <a:uLnTx/>
                <a:uFillTx/>
                <a:latin typeface="Arial"/>
                <a:ea typeface="+mn-ea"/>
                <a:cs typeface="Arial" charset="0"/>
              </a:rPr>
              <a:t> items or reproduce them without written consent from Gallup.</a:t>
            </a:r>
          </a:p>
        </p:txBody>
      </p:sp>
      <p:sp>
        <p:nvSpPr>
          <p:cNvPr id="10" name="Footer Placeholder 9">
            <a:extLst>
              <a:ext uri="{FF2B5EF4-FFF2-40B4-BE49-F238E27FC236}">
                <a16:creationId xmlns:a16="http://schemas.microsoft.com/office/drawing/2014/main" id="{590051E0-2253-4865-7DCB-199C020E5120}"/>
              </a:ext>
            </a:extLst>
          </p:cNvPr>
          <p:cNvSpPr>
            <a:spLocks noGrp="1"/>
          </p:cNvSpPr>
          <p:nvPr>
            <p:ph type="ftr" sz="quarter" idx="10"/>
          </p:nvPr>
        </p:nvSpPr>
        <p:spPr>
          <a:xfrm>
            <a:off x="192841" y="5861304"/>
            <a:ext cx="11687557" cy="329184"/>
          </a:xfrm>
        </p:spPr>
        <p:txBody>
          <a:body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888B8D"/>
                </a:solidFill>
                <a:effectLst/>
                <a:uLnTx/>
                <a:uFillTx/>
                <a:latin typeface="Arial"/>
                <a:ea typeface="+mn-ea"/>
                <a:cs typeface="Arial" charset="0"/>
              </a:rPr>
              <a:t>Note: Percentiles based on Gallup’s 2022 Q</a:t>
            </a:r>
            <a:r>
              <a:rPr kumimoji="0" lang="en-US" sz="800" b="0" i="0" u="none" strike="noStrike" kern="1200" cap="none" spc="0" normalizeH="0" baseline="30000" noProof="0" dirty="0">
                <a:ln>
                  <a:noFill/>
                </a:ln>
                <a:solidFill>
                  <a:srgbClr val="888B8D"/>
                </a:solidFill>
                <a:effectLst/>
                <a:uLnTx/>
                <a:uFillTx/>
                <a:latin typeface="Arial"/>
                <a:ea typeface="+mn-ea"/>
                <a:cs typeface="Arial" charset="0"/>
              </a:rPr>
              <a:t>12</a:t>
            </a:r>
            <a:r>
              <a:rPr kumimoji="0" lang="en-US" sz="800" b="0" i="0" u="none" strike="noStrike" kern="1200" cap="none" spc="0" normalizeH="0" baseline="0" noProof="0" dirty="0">
                <a:ln>
                  <a:noFill/>
                </a:ln>
                <a:solidFill>
                  <a:srgbClr val="888B8D"/>
                </a:solidFill>
                <a:effectLst/>
                <a:uLnTx/>
                <a:uFillTx/>
                <a:latin typeface="Arial"/>
                <a:ea typeface="+mn-ea"/>
                <a:cs typeface="Arial" charset="0"/>
              </a:rPr>
              <a:t> Education - Kindergarten Through 12</a:t>
            </a:r>
            <a:r>
              <a:rPr kumimoji="0" lang="en-US" sz="800" b="0" i="0" u="none" strike="noStrike" kern="1200" cap="none" spc="0" normalizeH="0" baseline="30000" noProof="0" dirty="0">
                <a:ln>
                  <a:noFill/>
                </a:ln>
                <a:solidFill>
                  <a:srgbClr val="888B8D"/>
                </a:solidFill>
                <a:effectLst/>
                <a:uLnTx/>
                <a:uFillTx/>
                <a:latin typeface="Arial"/>
                <a:ea typeface="+mn-ea"/>
                <a:cs typeface="Arial" charset="0"/>
              </a:rPr>
              <a:t>th</a:t>
            </a:r>
            <a:r>
              <a:rPr kumimoji="0" lang="en-US" sz="800" b="0" i="0" u="none" strike="noStrike" kern="1200" cap="none" spc="0" normalizeH="0" baseline="0" noProof="0" dirty="0">
                <a:ln>
                  <a:noFill/>
                </a:ln>
                <a:solidFill>
                  <a:srgbClr val="888B8D"/>
                </a:solidFill>
                <a:effectLst/>
                <a:uLnTx/>
                <a:uFillTx/>
                <a:latin typeface="Arial"/>
                <a:ea typeface="+mn-ea"/>
                <a:cs typeface="Arial" charset="0"/>
              </a:rPr>
              <a:t> Grade Workgroup Level Database</a:t>
            </a:r>
          </a:p>
        </p:txBody>
      </p:sp>
    </p:spTree>
    <p:custDataLst>
      <p:tags r:id="rId1"/>
    </p:custDataLst>
    <p:extLst>
      <p:ext uri="{BB962C8B-B14F-4D97-AF65-F5344CB8AC3E}">
        <p14:creationId xmlns:p14="http://schemas.microsoft.com/office/powerpoint/2010/main" val="24974378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6C28F-5425-394D-A089-CDF8FC8B2FDA}"/>
              </a:ext>
            </a:extLst>
          </p:cNvPr>
          <p:cNvSpPr>
            <a:spLocks noGrp="1"/>
          </p:cNvSpPr>
          <p:nvPr>
            <p:ph type="title"/>
          </p:nvPr>
        </p:nvSpPr>
        <p:spPr/>
        <p:txBody>
          <a:bodyPr/>
          <a:lstStyle/>
          <a:p>
            <a:r>
              <a:rPr lang="en-US" dirty="0"/>
              <a:t>Leader to Team: A Simple Approach to Employee Engagement Action Planning</a:t>
            </a:r>
          </a:p>
        </p:txBody>
      </p:sp>
      <p:sp>
        <p:nvSpPr>
          <p:cNvPr id="6" name="Text Placeholder 5">
            <a:extLst>
              <a:ext uri="{FF2B5EF4-FFF2-40B4-BE49-F238E27FC236}">
                <a16:creationId xmlns:a16="http://schemas.microsoft.com/office/drawing/2014/main" id="{FE5865CF-D2B2-4966-9B0A-78400350D8D5}"/>
              </a:ext>
            </a:extLst>
          </p:cNvPr>
          <p:cNvSpPr>
            <a:spLocks noGrp="1"/>
          </p:cNvSpPr>
          <p:nvPr>
            <p:ph type="body" sz="quarter" idx="12"/>
          </p:nvPr>
        </p:nvSpPr>
        <p:spPr/>
        <p:txBody>
          <a:bodyPr/>
          <a:lstStyle/>
          <a:p>
            <a:r>
              <a:rPr lang="en-US" dirty="0"/>
              <a:t>As a leader, focus on two priorities during action planning:</a:t>
            </a:r>
          </a:p>
          <a:p>
            <a:endParaRPr lang="en-US" dirty="0"/>
          </a:p>
        </p:txBody>
      </p:sp>
      <p:sp>
        <p:nvSpPr>
          <p:cNvPr id="3" name="Slide Number Placeholder 2">
            <a:extLst>
              <a:ext uri="{FF2B5EF4-FFF2-40B4-BE49-F238E27FC236}">
                <a16:creationId xmlns:a16="http://schemas.microsoft.com/office/drawing/2014/main" id="{2365F790-178C-CF47-8D2D-AA2485EE6046}"/>
              </a:ext>
            </a:extLst>
          </p:cNvPr>
          <p:cNvSpPr>
            <a:spLocks noGrp="1"/>
          </p:cNvSpPr>
          <p:nvPr>
            <p:ph type="sldNum" sz="quarter" idx="13"/>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59E3E2AC-ACB3-5544-BE29-32D30D23532C}" type="slidenum">
              <a:rPr kumimoji="0" lang="en-US" sz="900" b="0" i="0" u="none" strike="noStrike" kern="1200" cap="none" spc="0" normalizeH="0" baseline="0" noProof="0" smtClean="0">
                <a:ln>
                  <a:noFill/>
                </a:ln>
                <a:solidFill>
                  <a:srgbClr val="16C64F"/>
                </a:solidFill>
                <a:effectLst/>
                <a:uLnTx/>
                <a:uFillTx/>
                <a:latin typeface="Arial" charset="0"/>
                <a:ea typeface="+mn-ea"/>
                <a:cs typeface="Arial" charset="0"/>
              </a:rPr>
              <a:pPr marL="0" marR="0" lvl="0" indent="0" algn="ctr" defTabSz="914400" rtl="0" eaLnBrk="1" fontAlgn="base" latinLnBrk="0" hangingPunct="1">
                <a:lnSpc>
                  <a:spcPct val="100000"/>
                </a:lnSpc>
                <a:spcBef>
                  <a:spcPct val="0"/>
                </a:spcBef>
                <a:spcAft>
                  <a:spcPct val="0"/>
                </a:spcAft>
                <a:buClrTx/>
                <a:buSzTx/>
                <a:buFontTx/>
                <a:buNone/>
                <a:tabLst/>
                <a:defRPr/>
              </a:pPr>
              <a:t>16</a:t>
            </a:fld>
            <a:r>
              <a:rPr kumimoji="0" lang="en-US" sz="900" b="0" i="0" u="none" strike="noStrike" kern="1200" cap="none" spc="0" normalizeH="0" baseline="0" noProof="0" dirty="0">
                <a:ln>
                  <a:noFill/>
                </a:ln>
                <a:solidFill>
                  <a:srgbClr val="16C64F"/>
                </a:solidFill>
                <a:effectLst/>
                <a:uLnTx/>
                <a:uFillTx/>
                <a:latin typeface="Arial" charset="0"/>
                <a:ea typeface="+mn-ea"/>
                <a:cs typeface="Arial" charset="0"/>
              </a:rPr>
              <a:t> </a:t>
            </a:r>
          </a:p>
        </p:txBody>
      </p:sp>
      <p:sp>
        <p:nvSpPr>
          <p:cNvPr id="7" name="Rectangle 6">
            <a:extLst>
              <a:ext uri="{FF2B5EF4-FFF2-40B4-BE49-F238E27FC236}">
                <a16:creationId xmlns:a16="http://schemas.microsoft.com/office/drawing/2014/main" id="{A136F39A-D8C0-5E40-9C0C-815EBB20B7C3}"/>
              </a:ext>
            </a:extLst>
          </p:cNvPr>
          <p:cNvSpPr/>
          <p:nvPr/>
        </p:nvSpPr>
        <p:spPr>
          <a:xfrm>
            <a:off x="439786" y="1712922"/>
            <a:ext cx="5252916" cy="1828800"/>
          </a:xfrm>
          <a:prstGeom prst="rect">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274320" tIns="365760" rIns="274320" rtlCol="0" anchor="t" anchorCtr="0"/>
          <a:lstStyle/>
          <a:p>
            <a:pPr>
              <a:spcBef>
                <a:spcPts val="300"/>
              </a:spcBef>
              <a:spcAft>
                <a:spcPts val="300"/>
              </a:spcAft>
              <a:defRPr/>
            </a:pPr>
            <a:r>
              <a:rPr lang="en-US" sz="1200" dirty="0">
                <a:solidFill>
                  <a:schemeClr val="tx1"/>
                </a:solidFill>
              </a:rPr>
              <a:t>Work on one new behavior — a personal action item — to model proactive engagement for your team.</a:t>
            </a:r>
          </a:p>
        </p:txBody>
      </p:sp>
      <p:sp>
        <p:nvSpPr>
          <p:cNvPr id="8" name="Rectangle 7">
            <a:extLst>
              <a:ext uri="{FF2B5EF4-FFF2-40B4-BE49-F238E27FC236}">
                <a16:creationId xmlns:a16="http://schemas.microsoft.com/office/drawing/2014/main" id="{09211B87-0FBB-884C-B38F-C6FABA558FE9}"/>
              </a:ext>
            </a:extLst>
          </p:cNvPr>
          <p:cNvSpPr/>
          <p:nvPr/>
        </p:nvSpPr>
        <p:spPr>
          <a:xfrm>
            <a:off x="444069" y="3988833"/>
            <a:ext cx="5252916" cy="2126327"/>
          </a:xfrm>
          <a:prstGeom prst="rect">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274320" tIns="365760" rIns="274320" rtlCol="0" anchor="t" anchorCtr="0"/>
          <a:lstStyle/>
          <a:p>
            <a:pPr lvl="0" fontAlgn="auto">
              <a:spcBef>
                <a:spcPts val="0"/>
              </a:spcBef>
              <a:spcAft>
                <a:spcPts val="600"/>
              </a:spcAft>
              <a:defRPr/>
            </a:pPr>
            <a:r>
              <a:rPr lang="en-US" sz="1200" dirty="0">
                <a:solidFill>
                  <a:schemeClr val="tx1"/>
                </a:solidFill>
              </a:rPr>
              <a:t>After a thorough discussion with your team about the employee engagement survey results, answer these questions:</a:t>
            </a:r>
          </a:p>
          <a:p>
            <a:pPr marL="171450" lvl="0" indent="-171450" fontAlgn="auto">
              <a:spcBef>
                <a:spcPts val="200"/>
              </a:spcBef>
              <a:spcAft>
                <a:spcPts val="200"/>
              </a:spcAft>
              <a:buFont typeface="Arial" panose="020B0604020202020204" pitchFamily="34" charset="0"/>
              <a:buChar char="•"/>
              <a:defRPr/>
            </a:pPr>
            <a:r>
              <a:rPr lang="en-US" sz="1200" dirty="0">
                <a:solidFill>
                  <a:schemeClr val="tx1"/>
                </a:solidFill>
              </a:rPr>
              <a:t>What issue is preventing the team from achieving its goals? </a:t>
            </a:r>
          </a:p>
          <a:p>
            <a:pPr marL="171450" lvl="0" indent="-171450" fontAlgn="auto">
              <a:spcBef>
                <a:spcPts val="200"/>
              </a:spcBef>
              <a:spcAft>
                <a:spcPts val="200"/>
              </a:spcAft>
              <a:buFont typeface="Arial" panose="020B0604020202020204" pitchFamily="34" charset="0"/>
              <a:buChar char="•"/>
              <a:defRPr/>
            </a:pPr>
            <a:r>
              <a:rPr lang="en-US" sz="1200" dirty="0">
                <a:solidFill>
                  <a:schemeClr val="tx1"/>
                </a:solidFill>
              </a:rPr>
              <a:t>Which Q</a:t>
            </a:r>
            <a:r>
              <a:rPr lang="en-US" sz="1200" baseline="30000" dirty="0">
                <a:solidFill>
                  <a:schemeClr val="tx1"/>
                </a:solidFill>
              </a:rPr>
              <a:t>12</a:t>
            </a:r>
            <a:r>
              <a:rPr lang="en-US" sz="1200" dirty="0">
                <a:solidFill>
                  <a:schemeClr val="tx1"/>
                </a:solidFill>
              </a:rPr>
              <a:t> item is most relevant to the issue chosen above? </a:t>
            </a:r>
          </a:p>
          <a:p>
            <a:pPr marL="171450" lvl="0" indent="-171450" fontAlgn="auto">
              <a:spcBef>
                <a:spcPts val="200"/>
              </a:spcBef>
              <a:spcAft>
                <a:spcPts val="200"/>
              </a:spcAft>
              <a:buFont typeface="Arial" panose="020B0604020202020204" pitchFamily="34" charset="0"/>
              <a:buChar char="•"/>
              <a:defRPr/>
            </a:pPr>
            <a:r>
              <a:rPr lang="en-US" sz="1200" dirty="0">
                <a:solidFill>
                  <a:schemeClr val="tx1"/>
                </a:solidFill>
              </a:rPr>
              <a:t>What is one thing the team can do to address the first two questions?</a:t>
            </a:r>
          </a:p>
        </p:txBody>
      </p:sp>
      <p:sp>
        <p:nvSpPr>
          <p:cNvPr id="5" name="Rectangle 4">
            <a:extLst>
              <a:ext uri="{FF2B5EF4-FFF2-40B4-BE49-F238E27FC236}">
                <a16:creationId xmlns:a16="http://schemas.microsoft.com/office/drawing/2014/main" id="{9FB3ED32-A6C7-5244-8636-48BC30653DB5}"/>
              </a:ext>
            </a:extLst>
          </p:cNvPr>
          <p:cNvSpPr/>
          <p:nvPr/>
        </p:nvSpPr>
        <p:spPr>
          <a:xfrm>
            <a:off x="858597" y="1556517"/>
            <a:ext cx="3824244" cy="307777"/>
          </a:xfrm>
          <a:prstGeom prst="rect">
            <a:avLst/>
          </a:prstGeom>
          <a:solidFill>
            <a:schemeClr val="bg1">
              <a:lumMod val="95000"/>
            </a:schemeClr>
          </a:solidFill>
        </p:spPr>
        <p:txBody>
          <a:bodyPr wrap="square">
            <a:spAutoFit/>
          </a:bodyPr>
          <a:lstStyle/>
          <a:p>
            <a:pPr>
              <a:spcAft>
                <a:spcPts val="1200"/>
              </a:spcAft>
            </a:pPr>
            <a:r>
              <a:rPr lang="en-US" sz="1400" b="1" spc="200" dirty="0"/>
              <a:t>BE A SOURCE OF ENGAGEMENT</a:t>
            </a:r>
          </a:p>
        </p:txBody>
      </p:sp>
      <p:sp>
        <p:nvSpPr>
          <p:cNvPr id="15" name="Rectangle 14">
            <a:extLst>
              <a:ext uri="{FF2B5EF4-FFF2-40B4-BE49-F238E27FC236}">
                <a16:creationId xmlns:a16="http://schemas.microsoft.com/office/drawing/2014/main" id="{7FBCB04F-6BE4-C64D-8605-14396014E743}"/>
              </a:ext>
            </a:extLst>
          </p:cNvPr>
          <p:cNvSpPr/>
          <p:nvPr/>
        </p:nvSpPr>
        <p:spPr>
          <a:xfrm>
            <a:off x="858597" y="3721477"/>
            <a:ext cx="3578396" cy="523220"/>
          </a:xfrm>
          <a:prstGeom prst="rect">
            <a:avLst/>
          </a:prstGeom>
          <a:solidFill>
            <a:schemeClr val="bg1">
              <a:lumMod val="95000"/>
            </a:schemeClr>
          </a:solidFill>
        </p:spPr>
        <p:txBody>
          <a:bodyPr wrap="square" lIns="91440" rIns="0">
            <a:spAutoFit/>
          </a:bodyPr>
          <a:lstStyle/>
          <a:p>
            <a:pPr lvl="0" fontAlgn="auto">
              <a:spcBef>
                <a:spcPts val="0"/>
              </a:spcBef>
              <a:spcAft>
                <a:spcPts val="1200"/>
              </a:spcAft>
              <a:defRPr/>
            </a:pPr>
            <a:r>
              <a:rPr lang="en-US" sz="1400" b="1" spc="200" dirty="0"/>
              <a:t>HELP YOUR TEAM CREATE AND IMPLEMENT ITS ACTION PLAN</a:t>
            </a:r>
          </a:p>
        </p:txBody>
      </p:sp>
      <p:sp>
        <p:nvSpPr>
          <p:cNvPr id="18" name="Rectangle 17">
            <a:extLst>
              <a:ext uri="{FF2B5EF4-FFF2-40B4-BE49-F238E27FC236}">
                <a16:creationId xmlns:a16="http://schemas.microsoft.com/office/drawing/2014/main" id="{A370AA38-2CD4-F441-A875-B7DD2C672158}"/>
              </a:ext>
            </a:extLst>
          </p:cNvPr>
          <p:cNvSpPr/>
          <p:nvPr/>
        </p:nvSpPr>
        <p:spPr>
          <a:xfrm>
            <a:off x="232816" y="1492716"/>
            <a:ext cx="435379" cy="435379"/>
          </a:xfrm>
          <a:prstGeom prst="rect">
            <a:avLst/>
          </a:prstGeom>
          <a:solidFill>
            <a:schemeClr val="accent4"/>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a:ea typeface="+mn-ea"/>
                <a:cs typeface="+mn-cs"/>
              </a:rPr>
              <a:t>1</a:t>
            </a:r>
          </a:p>
        </p:txBody>
      </p:sp>
      <p:sp>
        <p:nvSpPr>
          <p:cNvPr id="19" name="Rectangle 18">
            <a:extLst>
              <a:ext uri="{FF2B5EF4-FFF2-40B4-BE49-F238E27FC236}">
                <a16:creationId xmlns:a16="http://schemas.microsoft.com/office/drawing/2014/main" id="{E3D40AD5-FBCA-0242-BB83-CF00732D5877}"/>
              </a:ext>
            </a:extLst>
          </p:cNvPr>
          <p:cNvSpPr/>
          <p:nvPr/>
        </p:nvSpPr>
        <p:spPr>
          <a:xfrm>
            <a:off x="229594" y="3765398"/>
            <a:ext cx="435379" cy="435379"/>
          </a:xfrm>
          <a:prstGeom prst="rect">
            <a:avLst/>
          </a:prstGeom>
          <a:solidFill>
            <a:schemeClr val="accent4"/>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a:ea typeface="+mn-ea"/>
                <a:cs typeface="+mn-cs"/>
              </a:rPr>
              <a:t>2</a:t>
            </a:r>
          </a:p>
        </p:txBody>
      </p:sp>
      <p:sp>
        <p:nvSpPr>
          <p:cNvPr id="23" name="Rectangle 22">
            <a:extLst>
              <a:ext uri="{FF2B5EF4-FFF2-40B4-BE49-F238E27FC236}">
                <a16:creationId xmlns:a16="http://schemas.microsoft.com/office/drawing/2014/main" id="{625C5BD1-4A86-8C49-BF04-EC4039C10909}"/>
              </a:ext>
            </a:extLst>
          </p:cNvPr>
          <p:cNvSpPr/>
          <p:nvPr/>
        </p:nvSpPr>
        <p:spPr>
          <a:xfrm>
            <a:off x="6485807" y="1712922"/>
            <a:ext cx="5248269" cy="1828800"/>
          </a:xfrm>
          <a:prstGeom prst="rect">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274320" tIns="365760" rIns="274320" rtlCol="0" anchor="t" anchorCtr="0"/>
          <a:lstStyle/>
          <a:p>
            <a:pPr lvl="0" fontAlgn="auto">
              <a:spcBef>
                <a:spcPts val="0"/>
              </a:spcBef>
              <a:spcAft>
                <a:spcPts val="400"/>
              </a:spcAft>
              <a:defRPr/>
            </a:pPr>
            <a:r>
              <a:rPr lang="en-US" sz="1200" dirty="0">
                <a:solidFill>
                  <a:schemeClr val="tx1"/>
                </a:solidFill>
              </a:rPr>
              <a:t>On a monthly basis, during your regular team meetings, take 10 minutes to:</a:t>
            </a:r>
          </a:p>
          <a:p>
            <a:pPr marL="171450" lvl="0" indent="-171450" fontAlgn="auto">
              <a:spcBef>
                <a:spcPts val="0"/>
              </a:spcBef>
              <a:spcAft>
                <a:spcPts val="0"/>
              </a:spcAft>
              <a:buFont typeface="Arial" panose="020B0604020202020204" pitchFamily="34" charset="0"/>
              <a:buChar char="•"/>
              <a:defRPr/>
            </a:pPr>
            <a:r>
              <a:rPr lang="en-US" sz="1200" dirty="0">
                <a:solidFill>
                  <a:schemeClr val="tx1"/>
                </a:solidFill>
              </a:rPr>
              <a:t>Hand out the team’s documented action item.</a:t>
            </a:r>
          </a:p>
          <a:p>
            <a:pPr marL="171450" lvl="0" indent="-171450" fontAlgn="auto">
              <a:spcBef>
                <a:spcPts val="0"/>
              </a:spcBef>
              <a:spcAft>
                <a:spcPts val="400"/>
              </a:spcAft>
              <a:buFont typeface="Arial" panose="020B0604020202020204" pitchFamily="34" charset="0"/>
              <a:buChar char="•"/>
              <a:defRPr/>
            </a:pPr>
            <a:r>
              <a:rPr lang="en-US" sz="1200" dirty="0">
                <a:solidFill>
                  <a:schemeClr val="tx1"/>
                </a:solidFill>
              </a:rPr>
              <a:t>Ask the team two questions:</a:t>
            </a:r>
          </a:p>
          <a:p>
            <a:pPr marL="179388" lvl="1" indent="114300" fontAlgn="auto">
              <a:spcBef>
                <a:spcPts val="0"/>
              </a:spcBef>
              <a:spcAft>
                <a:spcPts val="0"/>
              </a:spcAft>
              <a:buFont typeface="Arial" panose="020B0604020202020204" pitchFamily="34" charset="0"/>
              <a:buChar char="−"/>
              <a:defRPr/>
            </a:pPr>
            <a:r>
              <a:rPr lang="en-US" sz="1200" dirty="0">
                <a:solidFill>
                  <a:schemeClr val="tx1"/>
                </a:solidFill>
              </a:rPr>
              <a:t>Did we do what we said we were going to do?</a:t>
            </a:r>
          </a:p>
          <a:p>
            <a:pPr marL="179388" lvl="1" indent="114300" fontAlgn="auto">
              <a:spcBef>
                <a:spcPts val="0"/>
              </a:spcBef>
              <a:spcAft>
                <a:spcPts val="0"/>
              </a:spcAft>
              <a:buFont typeface="Arial" panose="020B0604020202020204" pitchFamily="34" charset="0"/>
              <a:buChar char="−"/>
              <a:defRPr/>
            </a:pPr>
            <a:r>
              <a:rPr lang="en-US" sz="1200" dirty="0">
                <a:solidFill>
                  <a:schemeClr val="tx1"/>
                </a:solidFill>
              </a:rPr>
              <a:t>Did it make any difference?</a:t>
            </a:r>
          </a:p>
        </p:txBody>
      </p:sp>
      <p:sp>
        <p:nvSpPr>
          <p:cNvPr id="24" name="Rectangle 23">
            <a:extLst>
              <a:ext uri="{FF2B5EF4-FFF2-40B4-BE49-F238E27FC236}">
                <a16:creationId xmlns:a16="http://schemas.microsoft.com/office/drawing/2014/main" id="{2DEFCAF2-0F18-8248-9305-FC2C5981D335}"/>
              </a:ext>
            </a:extLst>
          </p:cNvPr>
          <p:cNvSpPr/>
          <p:nvPr/>
        </p:nvSpPr>
        <p:spPr>
          <a:xfrm>
            <a:off x="6490089" y="3980366"/>
            <a:ext cx="5252916" cy="2143260"/>
          </a:xfrm>
          <a:prstGeom prst="rect">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274320" tIns="365760" rIns="274320" rtlCol="0" anchor="t" anchorCtr="0"/>
          <a:lstStyle/>
          <a:p>
            <a:pPr lvl="0" fontAlgn="auto">
              <a:spcBef>
                <a:spcPts val="0"/>
              </a:spcBef>
              <a:spcAft>
                <a:spcPts val="600"/>
              </a:spcAft>
              <a:defRPr/>
            </a:pPr>
            <a:r>
              <a:rPr lang="en-US" sz="1200" dirty="0">
                <a:solidFill>
                  <a:srgbClr val="000000"/>
                </a:solidFill>
              </a:rPr>
              <a:t>If needed, while continuing implementation, modify the action item or develop a new action item.</a:t>
            </a:r>
          </a:p>
          <a:p>
            <a:pPr marL="171450" lvl="0" indent="-171450" fontAlgn="auto">
              <a:spcBef>
                <a:spcPts val="0"/>
              </a:spcBef>
              <a:spcAft>
                <a:spcPts val="400"/>
              </a:spcAft>
              <a:buFont typeface="Arial" panose="020B0604020202020204" pitchFamily="34" charset="0"/>
              <a:buChar char="•"/>
              <a:defRPr/>
            </a:pPr>
            <a:r>
              <a:rPr lang="en-US" sz="1200" dirty="0">
                <a:solidFill>
                  <a:srgbClr val="000000"/>
                </a:solidFill>
              </a:rPr>
              <a:t>At any time during the year, you should be able to answer these questions:</a:t>
            </a:r>
          </a:p>
          <a:p>
            <a:pPr marL="293688" lvl="0" indent="-114300" fontAlgn="auto">
              <a:spcBef>
                <a:spcPts val="200"/>
              </a:spcBef>
              <a:spcAft>
                <a:spcPts val="200"/>
              </a:spcAft>
              <a:buFont typeface="Arial" panose="020B0604020202020204" pitchFamily="34" charset="0"/>
              <a:buChar char="−"/>
              <a:defRPr/>
            </a:pPr>
            <a:r>
              <a:rPr lang="en-US" sz="1200" dirty="0">
                <a:solidFill>
                  <a:srgbClr val="000000"/>
                </a:solidFill>
              </a:rPr>
              <a:t>What one new behavior am I personally working on to engage my team?</a:t>
            </a:r>
          </a:p>
          <a:p>
            <a:pPr marL="293688" lvl="0" indent="-114300" fontAlgn="auto">
              <a:spcBef>
                <a:spcPts val="200"/>
              </a:spcBef>
              <a:spcAft>
                <a:spcPts val="200"/>
              </a:spcAft>
              <a:buFont typeface="Arial" panose="020B0604020202020204" pitchFamily="34" charset="0"/>
              <a:buChar char="−"/>
              <a:defRPr/>
            </a:pPr>
            <a:r>
              <a:rPr lang="en-US" sz="1200" dirty="0">
                <a:solidFill>
                  <a:srgbClr val="000000"/>
                </a:solidFill>
              </a:rPr>
              <a:t>What one action item is my team currently implementing?</a:t>
            </a:r>
          </a:p>
        </p:txBody>
      </p:sp>
      <p:sp>
        <p:nvSpPr>
          <p:cNvPr id="25" name="Rectangle 24">
            <a:extLst>
              <a:ext uri="{FF2B5EF4-FFF2-40B4-BE49-F238E27FC236}">
                <a16:creationId xmlns:a16="http://schemas.microsoft.com/office/drawing/2014/main" id="{0887E4BA-5807-1D44-B141-EDCD160E2119}"/>
              </a:ext>
            </a:extLst>
          </p:cNvPr>
          <p:cNvSpPr/>
          <p:nvPr/>
        </p:nvSpPr>
        <p:spPr>
          <a:xfrm>
            <a:off x="6893793" y="3829199"/>
            <a:ext cx="1746693" cy="307777"/>
          </a:xfrm>
          <a:prstGeom prst="rect">
            <a:avLst/>
          </a:prstGeom>
          <a:solidFill>
            <a:schemeClr val="bg1">
              <a:lumMod val="95000"/>
            </a:schemeClr>
          </a:solidFill>
        </p:spPr>
        <p:txBody>
          <a:bodyPr wrap="square" lIns="91440" rIns="0">
            <a:spAutoFit/>
          </a:bodyPr>
          <a:lstStyle/>
          <a:p>
            <a:pPr lvl="0" fontAlgn="auto">
              <a:spcBef>
                <a:spcPts val="0"/>
              </a:spcBef>
              <a:spcAft>
                <a:spcPts val="1200"/>
              </a:spcAft>
              <a:defRPr/>
            </a:pPr>
            <a:r>
              <a:rPr lang="en-US" sz="1400" b="1" spc="200" dirty="0"/>
              <a:t>RECALIBRATE</a:t>
            </a:r>
          </a:p>
        </p:txBody>
      </p:sp>
      <p:sp>
        <p:nvSpPr>
          <p:cNvPr id="26" name="Rectangle 25">
            <a:extLst>
              <a:ext uri="{FF2B5EF4-FFF2-40B4-BE49-F238E27FC236}">
                <a16:creationId xmlns:a16="http://schemas.microsoft.com/office/drawing/2014/main" id="{4D7882C2-A2CF-6141-9277-9A86FCAA6DA6}"/>
              </a:ext>
            </a:extLst>
          </p:cNvPr>
          <p:cNvSpPr/>
          <p:nvPr/>
        </p:nvSpPr>
        <p:spPr>
          <a:xfrm>
            <a:off x="6887685" y="1552263"/>
            <a:ext cx="1156855" cy="316284"/>
          </a:xfrm>
          <a:prstGeom prst="rect">
            <a:avLst/>
          </a:prstGeom>
          <a:solidFill>
            <a:schemeClr val="bg1">
              <a:lumMod val="95000"/>
            </a:schemeClr>
          </a:solidFill>
        </p:spPr>
        <p:txBody>
          <a:bodyPr wrap="square" lIns="0">
            <a:spAutoFit/>
          </a:bodyPr>
          <a:lstStyle/>
          <a:p>
            <a:pPr lvl="0" algn="ctr" fontAlgn="auto">
              <a:spcBef>
                <a:spcPts val="0"/>
              </a:spcBef>
              <a:spcAft>
                <a:spcPts val="1200"/>
              </a:spcAft>
              <a:defRPr/>
            </a:pPr>
            <a:r>
              <a:rPr lang="en-US" sz="1400" b="1" spc="200" dirty="0"/>
              <a:t>REVIEW</a:t>
            </a:r>
          </a:p>
        </p:txBody>
      </p:sp>
      <p:sp>
        <p:nvSpPr>
          <p:cNvPr id="27" name="Rectangle 26">
            <a:extLst>
              <a:ext uri="{FF2B5EF4-FFF2-40B4-BE49-F238E27FC236}">
                <a16:creationId xmlns:a16="http://schemas.microsoft.com/office/drawing/2014/main" id="{8711F009-D045-9B4A-A7FF-A0ECAE7C32A8}"/>
              </a:ext>
            </a:extLst>
          </p:cNvPr>
          <p:cNvSpPr/>
          <p:nvPr/>
        </p:nvSpPr>
        <p:spPr>
          <a:xfrm>
            <a:off x="6278836" y="1492716"/>
            <a:ext cx="435379" cy="435379"/>
          </a:xfrm>
          <a:prstGeom prst="rect">
            <a:avLst/>
          </a:prstGeom>
          <a:solidFill>
            <a:schemeClr val="accent4"/>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a:ea typeface="+mn-ea"/>
                <a:cs typeface="+mn-cs"/>
              </a:rPr>
              <a:t>3</a:t>
            </a:r>
          </a:p>
        </p:txBody>
      </p:sp>
      <p:sp>
        <p:nvSpPr>
          <p:cNvPr id="28" name="Rectangle 27">
            <a:extLst>
              <a:ext uri="{FF2B5EF4-FFF2-40B4-BE49-F238E27FC236}">
                <a16:creationId xmlns:a16="http://schemas.microsoft.com/office/drawing/2014/main" id="{4A55C1B2-281F-8C49-9CF1-0E30BFE91EBB}"/>
              </a:ext>
            </a:extLst>
          </p:cNvPr>
          <p:cNvSpPr/>
          <p:nvPr/>
        </p:nvSpPr>
        <p:spPr>
          <a:xfrm>
            <a:off x="6275614" y="3765398"/>
            <a:ext cx="435379" cy="435379"/>
          </a:xfrm>
          <a:prstGeom prst="rect">
            <a:avLst/>
          </a:prstGeom>
          <a:solidFill>
            <a:schemeClr val="accent4"/>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a:ea typeface="+mn-ea"/>
                <a:cs typeface="+mn-cs"/>
              </a:rPr>
              <a:t>4</a:t>
            </a:r>
          </a:p>
        </p:txBody>
      </p:sp>
    </p:spTree>
    <p:custDataLst>
      <p:tags r:id="rId1"/>
    </p:custDataLst>
    <p:extLst>
      <p:ext uri="{BB962C8B-B14F-4D97-AF65-F5344CB8AC3E}">
        <p14:creationId xmlns:p14="http://schemas.microsoft.com/office/powerpoint/2010/main" val="34931665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Copyright Standards</a:t>
            </a:r>
          </a:p>
        </p:txBody>
      </p:sp>
      <p:sp>
        <p:nvSpPr>
          <p:cNvPr id="4" name="Content Placeholder 3"/>
          <p:cNvSpPr>
            <a:spLocks noGrp="1"/>
          </p:cNvSpPr>
          <p:nvPr>
            <p:ph sz="quarter" idx="12"/>
          </p:nvPr>
        </p:nvSpPr>
        <p:spPr>
          <a:xfrm>
            <a:off x="274638" y="906191"/>
            <a:ext cx="11687237" cy="4813600"/>
          </a:xfrm>
        </p:spPr>
        <p:txBody>
          <a:bodyPr/>
          <a:lstStyle/>
          <a:p>
            <a:pPr marL="0" indent="0">
              <a:buNone/>
            </a:pPr>
            <a:r>
              <a:rPr lang="en-US" sz="1400" dirty="0"/>
              <a:t>This document contains proprietary research, copyrighted materials and literary property of Gallup, Inc. It is for the guidance of your organization only and is not to be copied, quoted, published or divulged to others outside your organization. All of Gallup, Inc.’s content is protected by copyright. Neither the client nor the participants shall copy, modify, resell, reuse or distribute the program materials beyond the scope of what is agreed upon in writing by Gallup, Inc. Any violation of this Agreement shall be considered a breach of contract and misuse of Gallup, Inc.’s intellectual property.</a:t>
            </a:r>
          </a:p>
          <a:p>
            <a:pPr marL="0" indent="0">
              <a:buNone/>
            </a:pPr>
            <a:r>
              <a:rPr lang="en-US" sz="1400" dirty="0"/>
              <a:t>This document is of great value to Gallup, Inc. Accordingly, international and domestic laws and penalties guaranteeing patent, copyright, trademark and trade secret protection safeguard the ideas, concepts and recommendations related within this document.</a:t>
            </a:r>
          </a:p>
          <a:p>
            <a:pPr marL="0" indent="0">
              <a:buNone/>
            </a:pPr>
            <a:r>
              <a:rPr lang="en-US" sz="1400" dirty="0"/>
              <a:t>No changes may be made to this document without the express written permission of Gallup, Inc. </a:t>
            </a:r>
          </a:p>
          <a:p>
            <a:pPr marL="0" indent="0">
              <a:buNone/>
            </a:pPr>
            <a:r>
              <a:rPr lang="en-US" sz="1400" dirty="0"/>
              <a:t>The Gallup Q</a:t>
            </a:r>
            <a:r>
              <a:rPr lang="en-US" sz="1400" baseline="30000" dirty="0"/>
              <a:t>12</a:t>
            </a:r>
            <a:r>
              <a:rPr lang="en-US" sz="1400" dirty="0"/>
              <a:t> items are Gallup proprietary information and are protected by law. You may not administer a survey with the Q</a:t>
            </a:r>
            <a:r>
              <a:rPr lang="en-US" sz="1400" baseline="30000" dirty="0"/>
              <a:t>12 </a:t>
            </a:r>
            <a:r>
              <a:rPr lang="en-US" sz="1400" dirty="0"/>
              <a:t>items or reproduce them without written consent from Gallup</a:t>
            </a:r>
          </a:p>
          <a:p>
            <a:pPr marL="0" indent="0">
              <a:buNone/>
            </a:pPr>
            <a:r>
              <a:rPr lang="en-US" sz="1400" dirty="0"/>
              <a:t>Gallup</a:t>
            </a:r>
            <a:r>
              <a:rPr lang="en-US" sz="1400" baseline="30000" dirty="0"/>
              <a:t>®</a:t>
            </a:r>
            <a:r>
              <a:rPr lang="en-US" sz="1400" dirty="0"/>
              <a:t> and </a:t>
            </a:r>
            <a:r>
              <a:rPr lang="en-US" sz="1400" dirty="0">
                <a:cs typeface="Times New Roman" charset="0"/>
              </a:rPr>
              <a:t>Q</a:t>
            </a:r>
            <a:r>
              <a:rPr lang="en-US" sz="1400" baseline="30000" dirty="0">
                <a:cs typeface="Times New Roman" charset="0"/>
              </a:rPr>
              <a:t>12</a:t>
            </a:r>
            <a:r>
              <a:rPr lang="en-US" sz="900" baseline="90000" dirty="0"/>
              <a:t>®</a:t>
            </a:r>
            <a:r>
              <a:rPr lang="en-US" sz="1400" dirty="0"/>
              <a:t> are trademarks of Gallup, Inc. All rights reserved. All other trademarks and copyrights are property of their respective owners. </a:t>
            </a:r>
          </a:p>
          <a:p>
            <a:pPr marL="0" indent="0">
              <a:buNone/>
            </a:pPr>
            <a:endParaRPr lang="en-US" sz="1600" dirty="0"/>
          </a:p>
        </p:txBody>
      </p:sp>
      <p:sp>
        <p:nvSpPr>
          <p:cNvPr id="6" name="Slide Number Placeholder 1">
            <a:extLst>
              <a:ext uri="{FF2B5EF4-FFF2-40B4-BE49-F238E27FC236}">
                <a16:creationId xmlns:a16="http://schemas.microsoft.com/office/drawing/2014/main" id="{DB6C0DBA-2FE3-B642-8775-27F7C50E2416}"/>
              </a:ext>
              <a:ext uri="{C183D7F6-B498-43B3-948B-1728B52AA6E4}">
                <adec:decorative xmlns:adec="http://schemas.microsoft.com/office/drawing/2017/decorative" val="1"/>
              </a:ext>
            </a:extLst>
          </p:cNvPr>
          <p:cNvSpPr>
            <a:spLocks noGrp="1"/>
          </p:cNvSpPr>
          <p:nvPr>
            <p:ph type="sldNum" sz="quarter" idx="13"/>
          </p:nvPr>
        </p:nvSpPr>
        <p:spPr>
          <a:xfrm>
            <a:off x="0" y="6492875"/>
            <a:ext cx="481075" cy="365125"/>
          </a:xfrm>
        </p:spPr>
        <p:txBody>
          <a:bodyPr/>
          <a:lstStyle/>
          <a:p>
            <a:fld id="{59E3E2AC-ACB3-5544-BE29-32D30D23532C}" type="slidenum">
              <a:rPr lang="en-US" smtClean="0"/>
              <a:pPr/>
              <a:t>17</a:t>
            </a:fld>
            <a:r>
              <a:rPr lang="en-US" dirty="0"/>
              <a:t> </a:t>
            </a:r>
          </a:p>
        </p:txBody>
      </p:sp>
    </p:spTree>
    <p:custDataLst>
      <p:tags r:id="rId1"/>
    </p:custDataLst>
    <p:extLst>
      <p:ext uri="{BB962C8B-B14F-4D97-AF65-F5344CB8AC3E}">
        <p14:creationId xmlns:p14="http://schemas.microsoft.com/office/powerpoint/2010/main" val="130721602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GALLUP" val="GlmaHj2Z"/>
  <p:tag name="ARTICULATE_SLIDE_COUNT" val="64"/>
  <p:tag name="ARTICULATE_DESIGN_ID_2_GALLUP_LIGHTGREEN" val="c9li85mS"/>
  <p:tag name="ARTICULATE_DESIGN_ID_3_GALLUP_LIGHTGREEN" val="CsfGEwBk"/>
  <p:tag name="ARTICULATE_DESIGN_ID_1_GALLUP_LIGHTGRAY" val="LIGLnJNo"/>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Gallup">
  <a:themeElements>
    <a:clrScheme name="Gallup_2022">
      <a:dk1>
        <a:srgbClr val="000000"/>
      </a:dk1>
      <a:lt1>
        <a:srgbClr val="FFFFFF"/>
      </a:lt1>
      <a:dk2>
        <a:srgbClr val="54575A"/>
      </a:dk2>
      <a:lt2>
        <a:srgbClr val="E4F2E1"/>
      </a:lt2>
      <a:accent1>
        <a:srgbClr val="25282A"/>
      </a:accent1>
      <a:accent2>
        <a:srgbClr val="888B8D"/>
      </a:accent2>
      <a:accent3>
        <a:srgbClr val="CFD2D3"/>
      </a:accent3>
      <a:accent4>
        <a:srgbClr val="009D4F"/>
      </a:accent4>
      <a:accent5>
        <a:srgbClr val="00754A"/>
      </a:accent5>
      <a:accent6>
        <a:srgbClr val="16C64F"/>
      </a:accent6>
      <a:hlink>
        <a:srgbClr val="009D4F"/>
      </a:hlink>
      <a:folHlink>
        <a:srgbClr val="005745"/>
      </a:folHlink>
    </a:clrScheme>
    <a:fontScheme name="Gallup">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w="3175">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5"/>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dirty="0" err="1" smtClean="0">
            <a:latin typeface="+mn-lt"/>
          </a:defRPr>
        </a:defPPr>
      </a:lstStyle>
    </a:txDef>
  </a:objectDefaults>
  <a:extraClrSchemeLst/>
  <a:custClrLst>
    <a:custClr name="Slate300">
      <a:srgbClr val="6A8C89"/>
    </a:custClr>
    <a:custClr name="Green100">
      <a:srgbClr val="AADA91"/>
    </a:custClr>
    <a:custClr name="Teal300">
      <a:srgbClr val="18988B"/>
    </a:custClr>
    <a:custClr name="Teal400">
      <a:srgbClr val="007F6E"/>
    </a:custClr>
    <a:custClr name="Teal500">
      <a:srgbClr val="035C67"/>
    </a:custClr>
    <a:custClr name="Teal600">
      <a:srgbClr val="003B4A"/>
    </a:custClr>
    <a:custClr name="Cyan300">
      <a:srgbClr val="238DC1"/>
    </a:custClr>
    <a:custClr name="Cyan400">
      <a:srgbClr val="0065A1"/>
    </a:custClr>
    <a:custClr name="Blue100">
      <a:srgbClr val="A2C7E2"/>
    </a:custClr>
    <a:custClr name="Blue400">
      <a:srgbClr val="425CC7"/>
    </a:custClr>
    <a:custClr name="Blue500">
      <a:srgbClr val="001689"/>
    </a:custClr>
    <a:custClr name="Blue600">
      <a:srgbClr val="1B355D"/>
    </a:custClr>
    <a:custClr name="Purple300">
      <a:srgbClr val="A25EB5"/>
    </a:custClr>
    <a:custClr name="Maroon100">
      <a:srgbClr val="E2D2C4"/>
    </a:custClr>
    <a:custClr name="Maroon300">
      <a:srgbClr val="A86D87"/>
    </a:custClr>
    <a:custClr name="Maroon400">
      <a:srgbClr val="A95267"/>
    </a:custClr>
    <a:custClr name="Maroon600">
      <a:srgbClr val="612651"/>
    </a:custClr>
    <a:custClr name="Red400">
      <a:srgbClr val="F32735"/>
    </a:custClr>
    <a:custClr name="Yellow400">
      <a:srgbClr val="AE821F"/>
    </a:custClr>
    <a:custClr name="Yellow500">
      <a:srgbClr val="8F6320"/>
    </a:custClr>
    <a:custClr name="Lime100">
      <a:srgbClr val="D5E666"/>
    </a:custClr>
    <a:custClr name="Lime200">
      <a:srgbClr val="BEDE18"/>
    </a:custClr>
    <a:custClr name="Lime300">
      <a:srgbClr val="86C300"/>
    </a:custClr>
    <a:custClr name="Lime500">
      <a:srgbClr val="487629"/>
    </a:custClr>
  </a:custClrLst>
  <a:extLst>
    <a:ext uri="{05A4C25C-085E-4340-85A3-A5531E510DB2}">
      <thm15:themeFamily xmlns:thm15="http://schemas.microsoft.com/office/thememl/2012/main" name="Gallup_Blank_PPT_Template_Widescreen_2022_ADA" id="{58F1D74D-018E-CB4F-A0B0-189215640EC7}" vid="{D0CCB277-0DD8-0642-9555-CF9692B5D779}"/>
    </a:ext>
  </a:extLst>
</a:theme>
</file>

<file path=ppt/theme/theme2.xml><?xml version="1.0" encoding="utf-8"?>
<a:theme xmlns:a="http://schemas.openxmlformats.org/drawingml/2006/main" name="1_Gallup_LightGray">
  <a:themeElements>
    <a:clrScheme name="Gallup_2022">
      <a:dk1>
        <a:srgbClr val="000000"/>
      </a:dk1>
      <a:lt1>
        <a:srgbClr val="FFFFFF"/>
      </a:lt1>
      <a:dk2>
        <a:srgbClr val="54575A"/>
      </a:dk2>
      <a:lt2>
        <a:srgbClr val="E4F2E1"/>
      </a:lt2>
      <a:accent1>
        <a:srgbClr val="25282A"/>
      </a:accent1>
      <a:accent2>
        <a:srgbClr val="888B8D"/>
      </a:accent2>
      <a:accent3>
        <a:srgbClr val="CFD2D3"/>
      </a:accent3>
      <a:accent4>
        <a:srgbClr val="009D4F"/>
      </a:accent4>
      <a:accent5>
        <a:srgbClr val="00754A"/>
      </a:accent5>
      <a:accent6>
        <a:srgbClr val="16C64F"/>
      </a:accent6>
      <a:hlink>
        <a:srgbClr val="009D4F"/>
      </a:hlink>
      <a:folHlink>
        <a:srgbClr val="005745"/>
      </a:folHlink>
    </a:clrScheme>
    <a:fontScheme name="Gallup">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w="3175">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FF0000"/>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dirty="0" err="1" smtClean="0">
            <a:latin typeface="+mn-lt"/>
          </a:defRPr>
        </a:defPPr>
      </a:lstStyle>
    </a:txDef>
  </a:objectDefaults>
  <a:extraClrSchemeLst/>
  <a:custClrLst>
    <a:custClr name="Slate300">
      <a:srgbClr val="6A8C89"/>
    </a:custClr>
    <a:custClr name="Green100">
      <a:srgbClr val="AADA91"/>
    </a:custClr>
    <a:custClr name="Teal300">
      <a:srgbClr val="18988B"/>
    </a:custClr>
    <a:custClr name="Teal400">
      <a:srgbClr val="007F6E"/>
    </a:custClr>
    <a:custClr name="Teal500">
      <a:srgbClr val="035C67"/>
    </a:custClr>
    <a:custClr name="Teal600">
      <a:srgbClr val="003B4A"/>
    </a:custClr>
    <a:custClr name="Cyan300">
      <a:srgbClr val="238DC1"/>
    </a:custClr>
    <a:custClr name="Cyan400">
      <a:srgbClr val="0065A1"/>
    </a:custClr>
    <a:custClr name="Blue100">
      <a:srgbClr val="A2C7E2"/>
    </a:custClr>
    <a:custClr name="Blue400">
      <a:srgbClr val="425CC7"/>
    </a:custClr>
    <a:custClr name="Blue500">
      <a:srgbClr val="001689"/>
    </a:custClr>
    <a:custClr name="Blue600">
      <a:srgbClr val="1B355D"/>
    </a:custClr>
    <a:custClr name="Purple300">
      <a:srgbClr val="A25EB5"/>
    </a:custClr>
    <a:custClr name="Maroon100">
      <a:srgbClr val="E2D2C4"/>
    </a:custClr>
    <a:custClr name="Maroon300">
      <a:srgbClr val="A86D87"/>
    </a:custClr>
    <a:custClr name="Maroon400">
      <a:srgbClr val="A95267"/>
    </a:custClr>
    <a:custClr name="Maroon600">
      <a:srgbClr val="612651"/>
    </a:custClr>
    <a:custClr name="Red400">
      <a:srgbClr val="F32735"/>
    </a:custClr>
    <a:custClr name="Yellow400">
      <a:srgbClr val="AE821F"/>
    </a:custClr>
    <a:custClr name="Yellow500">
      <a:srgbClr val="8F6320"/>
    </a:custClr>
    <a:custClr name="Lime100">
      <a:srgbClr val="D5E666"/>
    </a:custClr>
    <a:custClr name="Lime200">
      <a:srgbClr val="BEDE18"/>
    </a:custClr>
    <a:custClr name="Lime300">
      <a:srgbClr val="86C300"/>
    </a:custClr>
    <a:custClr name="Lime500">
      <a:srgbClr val="487629"/>
    </a:custClr>
  </a:custClrLst>
  <a:extLst>
    <a:ext uri="{05A4C25C-085E-4340-85A3-A5531E510DB2}">
      <thm15:themeFamily xmlns:thm15="http://schemas.microsoft.com/office/thememl/2012/main" name="Gallup_Blank_PPT_Template_Widescreen_2022_ADA" id="{58F1D74D-018E-CB4F-A0B0-189215640EC7}" vid="{97B640DF-7312-3E48-AF36-2DCFCD349FDA}"/>
    </a:ext>
  </a:extLst>
</a:theme>
</file>

<file path=ppt/theme/theme3.xml><?xml version="1.0" encoding="utf-8"?>
<a:theme xmlns:a="http://schemas.openxmlformats.org/drawingml/2006/main" name="3_Gallup_LightGreen">
  <a:themeElements>
    <a:clrScheme name="Gallup_2022">
      <a:dk1>
        <a:srgbClr val="000000"/>
      </a:dk1>
      <a:lt1>
        <a:srgbClr val="FFFFFF"/>
      </a:lt1>
      <a:dk2>
        <a:srgbClr val="54575A"/>
      </a:dk2>
      <a:lt2>
        <a:srgbClr val="E4F2E1"/>
      </a:lt2>
      <a:accent1>
        <a:srgbClr val="25282A"/>
      </a:accent1>
      <a:accent2>
        <a:srgbClr val="888B8D"/>
      </a:accent2>
      <a:accent3>
        <a:srgbClr val="CFD2D3"/>
      </a:accent3>
      <a:accent4>
        <a:srgbClr val="009D4F"/>
      </a:accent4>
      <a:accent5>
        <a:srgbClr val="00754A"/>
      </a:accent5>
      <a:accent6>
        <a:srgbClr val="16C64F"/>
      </a:accent6>
      <a:hlink>
        <a:srgbClr val="009D4F"/>
      </a:hlink>
      <a:folHlink>
        <a:srgbClr val="005745"/>
      </a:folHlink>
    </a:clrScheme>
    <a:fontScheme name="Gallup">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w="3175">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FF0000"/>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dirty="0" err="1" smtClean="0">
            <a:latin typeface="+mn-lt"/>
          </a:defRPr>
        </a:defPPr>
      </a:lstStyle>
    </a:txDef>
  </a:objectDefaults>
  <a:extraClrSchemeLst/>
  <a:custClrLst>
    <a:custClr name="Slate300">
      <a:srgbClr val="6A8C89"/>
    </a:custClr>
    <a:custClr name="Green100">
      <a:srgbClr val="AADA91"/>
    </a:custClr>
    <a:custClr name="Teal300">
      <a:srgbClr val="18988B"/>
    </a:custClr>
    <a:custClr name="Teal400">
      <a:srgbClr val="007F6E"/>
    </a:custClr>
    <a:custClr name="Teal500">
      <a:srgbClr val="035C67"/>
    </a:custClr>
    <a:custClr name="Teal600">
      <a:srgbClr val="003B4A"/>
    </a:custClr>
    <a:custClr name="Cyan300">
      <a:srgbClr val="238DC1"/>
    </a:custClr>
    <a:custClr name="Cyan400">
      <a:srgbClr val="0065A1"/>
    </a:custClr>
    <a:custClr name="Blue100">
      <a:srgbClr val="A2C7E2"/>
    </a:custClr>
    <a:custClr name="Blue400">
      <a:srgbClr val="425CC7"/>
    </a:custClr>
    <a:custClr name="Blue500">
      <a:srgbClr val="001689"/>
    </a:custClr>
    <a:custClr name="Blue600">
      <a:srgbClr val="1B355D"/>
    </a:custClr>
    <a:custClr name="Purple300">
      <a:srgbClr val="A25EB5"/>
    </a:custClr>
    <a:custClr name="Maroon100">
      <a:srgbClr val="E2D2C4"/>
    </a:custClr>
    <a:custClr name="Maroon300">
      <a:srgbClr val="A86D87"/>
    </a:custClr>
    <a:custClr name="Maroon400">
      <a:srgbClr val="A95267"/>
    </a:custClr>
    <a:custClr name="Maroon600">
      <a:srgbClr val="612651"/>
    </a:custClr>
    <a:custClr name="Red400">
      <a:srgbClr val="F32735"/>
    </a:custClr>
    <a:custClr name="Yellow400">
      <a:srgbClr val="AE821F"/>
    </a:custClr>
    <a:custClr name="Yellow500">
      <a:srgbClr val="8F6320"/>
    </a:custClr>
    <a:custClr name="Lime100">
      <a:srgbClr val="D5E666"/>
    </a:custClr>
    <a:custClr name="Lime200">
      <a:srgbClr val="BEDE18"/>
    </a:custClr>
    <a:custClr name="Lime300">
      <a:srgbClr val="86C300"/>
    </a:custClr>
    <a:custClr name="Lime500">
      <a:srgbClr val="487629"/>
    </a:custClr>
  </a:custClrLst>
  <a:extLst>
    <a:ext uri="{05A4C25C-085E-4340-85A3-A5531E510DB2}">
      <thm15:themeFamily xmlns:thm15="http://schemas.microsoft.com/office/thememl/2012/main" name="Gallup_Blank_PPT_Template_Widescreen_2022_ADA" id="{58F1D74D-018E-CB4F-A0B0-189215640EC7}" vid="{9582F9F4-5675-0D4C-96EF-BBAD86406171}"/>
    </a:ext>
  </a:extLst>
</a:theme>
</file>

<file path=ppt/theme/theme4.xml><?xml version="1.0" encoding="utf-8"?>
<a:theme xmlns:a="http://schemas.openxmlformats.org/drawingml/2006/main" name="1_Gallup">
  <a:themeElements>
    <a:clrScheme name="Gallup_2022">
      <a:dk1>
        <a:srgbClr val="000000"/>
      </a:dk1>
      <a:lt1>
        <a:srgbClr val="FFFFFF"/>
      </a:lt1>
      <a:dk2>
        <a:srgbClr val="54575A"/>
      </a:dk2>
      <a:lt2>
        <a:srgbClr val="E4F2E1"/>
      </a:lt2>
      <a:accent1>
        <a:srgbClr val="25282A"/>
      </a:accent1>
      <a:accent2>
        <a:srgbClr val="888B8D"/>
      </a:accent2>
      <a:accent3>
        <a:srgbClr val="CFD2D3"/>
      </a:accent3>
      <a:accent4>
        <a:srgbClr val="009D4F"/>
      </a:accent4>
      <a:accent5>
        <a:srgbClr val="00754A"/>
      </a:accent5>
      <a:accent6>
        <a:srgbClr val="16C64F"/>
      </a:accent6>
      <a:hlink>
        <a:srgbClr val="009D4F"/>
      </a:hlink>
      <a:folHlink>
        <a:srgbClr val="005745"/>
      </a:folHlink>
    </a:clrScheme>
    <a:fontScheme name="Gallup">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w="3175">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5"/>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dirty="0" err="1" smtClean="0">
            <a:latin typeface="+mn-lt"/>
          </a:defRPr>
        </a:defPPr>
      </a:lstStyle>
    </a:txDef>
  </a:objectDefaults>
  <a:extraClrSchemeLst/>
  <a:custClrLst>
    <a:custClr name="Slate300">
      <a:srgbClr val="6A8C89"/>
    </a:custClr>
    <a:custClr name="Green100">
      <a:srgbClr val="AADA91"/>
    </a:custClr>
    <a:custClr name="Teal300">
      <a:srgbClr val="18988B"/>
    </a:custClr>
    <a:custClr name="Teal400">
      <a:srgbClr val="007F6E"/>
    </a:custClr>
    <a:custClr name="Teal500">
      <a:srgbClr val="035C67"/>
    </a:custClr>
    <a:custClr name="Teal600">
      <a:srgbClr val="003B4A"/>
    </a:custClr>
    <a:custClr name="Cyan300">
      <a:srgbClr val="238DC1"/>
    </a:custClr>
    <a:custClr name="Cyan400">
      <a:srgbClr val="0065A1"/>
    </a:custClr>
    <a:custClr name="Blue100">
      <a:srgbClr val="A2C7E2"/>
    </a:custClr>
    <a:custClr name="Blue400">
      <a:srgbClr val="425CC7"/>
    </a:custClr>
    <a:custClr name="Blue500">
      <a:srgbClr val="001689"/>
    </a:custClr>
    <a:custClr name="Blue600">
      <a:srgbClr val="1B355D"/>
    </a:custClr>
    <a:custClr name="Purple300">
      <a:srgbClr val="A25EB5"/>
    </a:custClr>
    <a:custClr name="Maroon100">
      <a:srgbClr val="E2D2C4"/>
    </a:custClr>
    <a:custClr name="Maroon300">
      <a:srgbClr val="A86D87"/>
    </a:custClr>
    <a:custClr name="Maroon400">
      <a:srgbClr val="A95267"/>
    </a:custClr>
    <a:custClr name="Maroon600">
      <a:srgbClr val="612651"/>
    </a:custClr>
    <a:custClr name="Red400">
      <a:srgbClr val="F32735"/>
    </a:custClr>
    <a:custClr name="Yellow400">
      <a:srgbClr val="AE821F"/>
    </a:custClr>
    <a:custClr name="Yellow500">
      <a:srgbClr val="8F6320"/>
    </a:custClr>
    <a:custClr name="Lime100">
      <a:srgbClr val="D5E666"/>
    </a:custClr>
    <a:custClr name="Lime200">
      <a:srgbClr val="BEDE18"/>
    </a:custClr>
    <a:custClr name="Lime300">
      <a:srgbClr val="86C300"/>
    </a:custClr>
    <a:custClr name="Lime500">
      <a:srgbClr val="487629"/>
    </a:custClr>
  </a:custClrLst>
  <a:extLst>
    <a:ext uri="{05A4C25C-085E-4340-85A3-A5531E510DB2}">
      <thm15:themeFamily xmlns:thm15="http://schemas.microsoft.com/office/thememl/2012/main" name="Gallup_Blank_PPT_Template_Widescreen_2022_ADA" id="{58F1D74D-018E-CB4F-A0B0-189215640EC7}" vid="{D0CCB277-0DD8-0642-9555-CF9692B5D779}"/>
    </a:ext>
  </a:extLst>
</a:theme>
</file>

<file path=ppt/theme/theme5.xml><?xml version="1.0" encoding="utf-8"?>
<a:theme xmlns:a="http://schemas.openxmlformats.org/drawingml/2006/main" name="2_Gallup">
  <a:themeElements>
    <a:clrScheme name="Gallup_2022">
      <a:dk1>
        <a:srgbClr val="000000"/>
      </a:dk1>
      <a:lt1>
        <a:srgbClr val="FFFFFF"/>
      </a:lt1>
      <a:dk2>
        <a:srgbClr val="54575A"/>
      </a:dk2>
      <a:lt2>
        <a:srgbClr val="E4F2E1"/>
      </a:lt2>
      <a:accent1>
        <a:srgbClr val="25282A"/>
      </a:accent1>
      <a:accent2>
        <a:srgbClr val="888B8D"/>
      </a:accent2>
      <a:accent3>
        <a:srgbClr val="CFD2D3"/>
      </a:accent3>
      <a:accent4>
        <a:srgbClr val="009D4F"/>
      </a:accent4>
      <a:accent5>
        <a:srgbClr val="00754A"/>
      </a:accent5>
      <a:accent6>
        <a:srgbClr val="16C64F"/>
      </a:accent6>
      <a:hlink>
        <a:srgbClr val="009D4F"/>
      </a:hlink>
      <a:folHlink>
        <a:srgbClr val="005745"/>
      </a:folHlink>
    </a:clrScheme>
    <a:fontScheme name="Gallup">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w="3175">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5"/>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dirty="0" err="1" smtClean="0">
            <a:latin typeface="+mn-lt"/>
          </a:defRPr>
        </a:defPPr>
      </a:lstStyle>
    </a:txDef>
  </a:objectDefaults>
  <a:extraClrSchemeLst/>
  <a:custClrLst>
    <a:custClr name="Slate100">
      <a:srgbClr val="A5BCB1"/>
    </a:custClr>
    <a:custClr name="Slate300">
      <a:srgbClr val="6A8C89"/>
    </a:custClr>
    <a:custClr name="Slate600">
      <a:srgbClr val="244142"/>
    </a:custClr>
    <a:custClr name="Green100">
      <a:srgbClr val="AADA91"/>
    </a:custClr>
    <a:custClr name="Teal300">
      <a:srgbClr val="009382"/>
    </a:custClr>
    <a:custClr name="Teal400">
      <a:srgbClr val="007465"/>
    </a:custClr>
    <a:custClr name="Teal500">
      <a:srgbClr val="005750"/>
    </a:custClr>
    <a:custClr name="Teal600">
      <a:srgbClr val="004750"/>
    </a:custClr>
    <a:custClr name="Blue300">
      <a:srgbClr val="238DC1"/>
    </a:custClr>
    <a:custClr name="Blue400">
      <a:srgbClr val="0065A1"/>
    </a:custClr>
    <a:custClr name="Blue600">
      <a:srgbClr val="002169"/>
    </a:custClr>
    <a:custClr name="Purple400">
      <a:srgbClr val="625D9C"/>
    </a:custClr>
    <a:custClr name="Maroon400">
      <a:srgbClr val="B14C59"/>
    </a:custClr>
    <a:custClr name="Red400">
      <a:srgbClr val="F32735"/>
    </a:custClr>
    <a:custClr name="Red600">
      <a:srgbClr val="8E1537"/>
    </a:custClr>
    <a:custClr name="Orange00">
      <a:srgbClr val="FDF2ED"/>
    </a:custClr>
    <a:custClr name="Orange100">
      <a:srgbClr val="F1D09F"/>
    </a:custClr>
    <a:custClr name="Orange200">
      <a:srgbClr val="F4C55C"/>
    </a:custClr>
    <a:custClr name="Orange400">
      <a:srgbClr val="DA6927"/>
    </a:custClr>
    <a:custClr name="Orange600">
      <a:srgbClr val="B2292E"/>
    </a:custClr>
    <a:custClr name="Yellow100">
      <a:srgbClr val="F0E78F"/>
    </a:custClr>
    <a:custClr name="Yellow400">
      <a:srgbClr val="AE821F"/>
    </a:custClr>
    <a:custClr name="Yellow500">
      <a:srgbClr val="8F6320"/>
    </a:custClr>
    <a:custClr name="Lime100">
      <a:srgbClr val="D5E666"/>
    </a:custClr>
    <a:custClr name="Lime200">
      <a:srgbClr val="BEDE18"/>
    </a:custClr>
    <a:custClr name="Lime300">
      <a:srgbClr val="86C300"/>
    </a:custClr>
    <a:custClr name="Lime500">
      <a:srgbClr val="487629"/>
    </a:custClr>
  </a:custClrLst>
  <a:extLst>
    <a:ext uri="{05A4C25C-085E-4340-85A3-A5531E510DB2}">
      <thm15:themeFamily xmlns:thm15="http://schemas.microsoft.com/office/thememl/2012/main" name="Gallup_Sample_PPT_Template_Widescreen_2023_ADA" id="{FB5F0732-1AC7-9642-9887-CA7BAA2C6496}" vid="{458EA988-98A7-DD4C-BFF1-13CA012A1B47}"/>
    </a:ext>
  </a:extLst>
</a:theme>
</file>

<file path=ppt/theme/theme6.xml><?xml version="1.0" encoding="utf-8"?>
<a:theme xmlns:a="http://schemas.openxmlformats.org/drawingml/2006/main" name="3_Gallup">
  <a:themeElements>
    <a:clrScheme name="Gallup_2022">
      <a:dk1>
        <a:srgbClr val="000000"/>
      </a:dk1>
      <a:lt1>
        <a:srgbClr val="FFFFFF"/>
      </a:lt1>
      <a:dk2>
        <a:srgbClr val="54575A"/>
      </a:dk2>
      <a:lt2>
        <a:srgbClr val="E4F2E1"/>
      </a:lt2>
      <a:accent1>
        <a:srgbClr val="25282A"/>
      </a:accent1>
      <a:accent2>
        <a:srgbClr val="888B8D"/>
      </a:accent2>
      <a:accent3>
        <a:srgbClr val="CFD2D3"/>
      </a:accent3>
      <a:accent4>
        <a:srgbClr val="009D4F"/>
      </a:accent4>
      <a:accent5>
        <a:srgbClr val="00754A"/>
      </a:accent5>
      <a:accent6>
        <a:srgbClr val="16C64F"/>
      </a:accent6>
      <a:hlink>
        <a:srgbClr val="009D4F"/>
      </a:hlink>
      <a:folHlink>
        <a:srgbClr val="005745"/>
      </a:folHlink>
    </a:clrScheme>
    <a:fontScheme name="Gallup">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w="3175">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5"/>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dirty="0" err="1" smtClean="0">
            <a:latin typeface="+mn-lt"/>
          </a:defRPr>
        </a:defPPr>
      </a:lstStyle>
    </a:txDef>
  </a:objectDefaults>
  <a:extraClrSchemeLst/>
  <a:custClrLst>
    <a:custClr name="Slate300">
      <a:srgbClr val="6A8C89"/>
    </a:custClr>
    <a:custClr name="Green100">
      <a:srgbClr val="AADA91"/>
    </a:custClr>
    <a:custClr name="Teal300">
      <a:srgbClr val="18988B"/>
    </a:custClr>
    <a:custClr name="Teal400">
      <a:srgbClr val="007F6E"/>
    </a:custClr>
    <a:custClr name="Teal500">
      <a:srgbClr val="035C67"/>
    </a:custClr>
    <a:custClr name="Teal600">
      <a:srgbClr val="003B4A"/>
    </a:custClr>
    <a:custClr name="Cyan300">
      <a:srgbClr val="238DC1"/>
    </a:custClr>
    <a:custClr name="Cyan400">
      <a:srgbClr val="0065A1"/>
    </a:custClr>
    <a:custClr name="Blue100">
      <a:srgbClr val="A2C7E2"/>
    </a:custClr>
    <a:custClr name="Blue400">
      <a:srgbClr val="425CC7"/>
    </a:custClr>
    <a:custClr name="Blue500">
      <a:srgbClr val="001689"/>
    </a:custClr>
    <a:custClr name="Blue600">
      <a:srgbClr val="1B355D"/>
    </a:custClr>
    <a:custClr name="Purple300">
      <a:srgbClr val="A25EB5"/>
    </a:custClr>
    <a:custClr name="Maroon100">
      <a:srgbClr val="E2D2C4"/>
    </a:custClr>
    <a:custClr name="Maroon300">
      <a:srgbClr val="A86D87"/>
    </a:custClr>
    <a:custClr name="Maroon400">
      <a:srgbClr val="A95267"/>
    </a:custClr>
    <a:custClr name="Maroon600">
      <a:srgbClr val="612651"/>
    </a:custClr>
    <a:custClr name="Red400">
      <a:srgbClr val="F32735"/>
    </a:custClr>
    <a:custClr name="Yellow400">
      <a:srgbClr val="AE821F"/>
    </a:custClr>
    <a:custClr name="Yellow500">
      <a:srgbClr val="8F6320"/>
    </a:custClr>
    <a:custClr name="Lime100">
      <a:srgbClr val="D5E666"/>
    </a:custClr>
    <a:custClr name="Lime200">
      <a:srgbClr val="BEDE18"/>
    </a:custClr>
    <a:custClr name="Lime300">
      <a:srgbClr val="86C300"/>
    </a:custClr>
    <a:custClr name="Lime500">
      <a:srgbClr val="487629"/>
    </a:custClr>
  </a:custClrLst>
  <a:extLst>
    <a:ext uri="{05A4C25C-085E-4340-85A3-A5531E510DB2}">
      <thm15:themeFamily xmlns:thm15="http://schemas.microsoft.com/office/thememl/2012/main" name="Gallup_Blank_PPT_Template_Widescreen_2022_ADA" id="{58F1D74D-018E-CB4F-A0B0-189215640EC7}" vid="{D0CCB277-0DD8-0642-9555-CF9692B5D779}"/>
    </a:ext>
  </a:extLst>
</a:theme>
</file>

<file path=ppt/theme/theme7.xml><?xml version="1.0" encoding="utf-8"?>
<a:theme xmlns:a="http://schemas.openxmlformats.org/drawingml/2006/main" name="4_Gallup">
  <a:themeElements>
    <a:clrScheme name="Gallup_2022">
      <a:dk1>
        <a:srgbClr val="000000"/>
      </a:dk1>
      <a:lt1>
        <a:srgbClr val="FFFFFF"/>
      </a:lt1>
      <a:dk2>
        <a:srgbClr val="54575A"/>
      </a:dk2>
      <a:lt2>
        <a:srgbClr val="E4F2E1"/>
      </a:lt2>
      <a:accent1>
        <a:srgbClr val="25282A"/>
      </a:accent1>
      <a:accent2>
        <a:srgbClr val="888B8D"/>
      </a:accent2>
      <a:accent3>
        <a:srgbClr val="CFD2D3"/>
      </a:accent3>
      <a:accent4>
        <a:srgbClr val="009D4F"/>
      </a:accent4>
      <a:accent5>
        <a:srgbClr val="00754A"/>
      </a:accent5>
      <a:accent6>
        <a:srgbClr val="16C64F"/>
      </a:accent6>
      <a:hlink>
        <a:srgbClr val="009D4F"/>
      </a:hlink>
      <a:folHlink>
        <a:srgbClr val="005745"/>
      </a:folHlink>
    </a:clrScheme>
    <a:fontScheme name="Gallup">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w="3175">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5"/>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dirty="0" err="1" smtClean="0">
            <a:latin typeface="+mn-lt"/>
          </a:defRPr>
        </a:defPPr>
      </a:lstStyle>
    </a:txDef>
  </a:objectDefaults>
  <a:extraClrSchemeLst/>
  <a:custClrLst>
    <a:custClr name="Slate300">
      <a:srgbClr val="6A8C89"/>
    </a:custClr>
    <a:custClr name="Green100">
      <a:srgbClr val="AADA91"/>
    </a:custClr>
    <a:custClr name="Teal300">
      <a:srgbClr val="18988B"/>
    </a:custClr>
    <a:custClr name="Teal400">
      <a:srgbClr val="007F6E"/>
    </a:custClr>
    <a:custClr name="Teal500">
      <a:srgbClr val="035C67"/>
    </a:custClr>
    <a:custClr name="Teal600">
      <a:srgbClr val="003B4A"/>
    </a:custClr>
    <a:custClr name="Cyan300">
      <a:srgbClr val="238DC1"/>
    </a:custClr>
    <a:custClr name="Cyan400">
      <a:srgbClr val="0065A1"/>
    </a:custClr>
    <a:custClr name="Blue100">
      <a:srgbClr val="A2C7E2"/>
    </a:custClr>
    <a:custClr name="Blue400">
      <a:srgbClr val="425CC7"/>
    </a:custClr>
    <a:custClr name="Blue500">
      <a:srgbClr val="001689"/>
    </a:custClr>
    <a:custClr name="Blue600">
      <a:srgbClr val="1B355D"/>
    </a:custClr>
    <a:custClr name="Purple300">
      <a:srgbClr val="A25EB5"/>
    </a:custClr>
    <a:custClr name="Maroon100">
      <a:srgbClr val="E2D2C4"/>
    </a:custClr>
    <a:custClr name="Maroon300">
      <a:srgbClr val="A86D87"/>
    </a:custClr>
    <a:custClr name="Maroon400">
      <a:srgbClr val="A95267"/>
    </a:custClr>
    <a:custClr name="Maroon600">
      <a:srgbClr val="612651"/>
    </a:custClr>
    <a:custClr name="Red400">
      <a:srgbClr val="F32735"/>
    </a:custClr>
    <a:custClr name="Yellow400">
      <a:srgbClr val="AE821F"/>
    </a:custClr>
    <a:custClr name="Yellow500">
      <a:srgbClr val="8F6320"/>
    </a:custClr>
    <a:custClr name="Lime100">
      <a:srgbClr val="D5E666"/>
    </a:custClr>
    <a:custClr name="Lime200">
      <a:srgbClr val="BEDE18"/>
    </a:custClr>
    <a:custClr name="Lime300">
      <a:srgbClr val="86C300"/>
    </a:custClr>
    <a:custClr name="Lime500">
      <a:srgbClr val="487629"/>
    </a:custClr>
  </a:custClrLst>
  <a:extLst>
    <a:ext uri="{05A4C25C-085E-4340-85A3-A5531E510DB2}">
      <thm15:themeFamily xmlns:thm15="http://schemas.microsoft.com/office/thememl/2012/main" name="Gallup_Blank_PPT_Template_Widescreen_2022_ADA" id="{58F1D74D-018E-CB4F-A0B0-189215640EC7}" vid="{D0CCB277-0DD8-0642-9555-CF9692B5D779}"/>
    </a:ext>
  </a:extLst>
</a:theme>
</file>

<file path=ppt/theme/theme8.xml><?xml version="1.0" encoding="utf-8"?>
<a:theme xmlns:a="http://schemas.openxmlformats.org/drawingml/2006/main" name="5_Gallup">
  <a:themeElements>
    <a:clrScheme name="Gallup_2022">
      <a:dk1>
        <a:srgbClr val="000000"/>
      </a:dk1>
      <a:lt1>
        <a:srgbClr val="FFFFFF"/>
      </a:lt1>
      <a:dk2>
        <a:srgbClr val="54575A"/>
      </a:dk2>
      <a:lt2>
        <a:srgbClr val="E4F2E1"/>
      </a:lt2>
      <a:accent1>
        <a:srgbClr val="25282A"/>
      </a:accent1>
      <a:accent2>
        <a:srgbClr val="888B8D"/>
      </a:accent2>
      <a:accent3>
        <a:srgbClr val="CFD2D3"/>
      </a:accent3>
      <a:accent4>
        <a:srgbClr val="009D4F"/>
      </a:accent4>
      <a:accent5>
        <a:srgbClr val="00754A"/>
      </a:accent5>
      <a:accent6>
        <a:srgbClr val="16C64F"/>
      </a:accent6>
      <a:hlink>
        <a:srgbClr val="009D4F"/>
      </a:hlink>
      <a:folHlink>
        <a:srgbClr val="005745"/>
      </a:folHlink>
    </a:clrScheme>
    <a:fontScheme name="Gallup">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w="3175">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5"/>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dirty="0" err="1" smtClean="0">
            <a:latin typeface="+mn-lt"/>
          </a:defRPr>
        </a:defPPr>
      </a:lstStyle>
    </a:txDef>
  </a:objectDefaults>
  <a:extraClrSchemeLst/>
  <a:custClrLst>
    <a:custClr name="Slate100">
      <a:srgbClr val="A5BCB1"/>
    </a:custClr>
    <a:custClr name="Slate300">
      <a:srgbClr val="6A8C89"/>
    </a:custClr>
    <a:custClr name="Slate600">
      <a:srgbClr val="244142"/>
    </a:custClr>
    <a:custClr name="Green100">
      <a:srgbClr val="AADA91"/>
    </a:custClr>
    <a:custClr name="Teal300">
      <a:srgbClr val="009382"/>
    </a:custClr>
    <a:custClr name="Teal400">
      <a:srgbClr val="007465"/>
    </a:custClr>
    <a:custClr name="Teal500">
      <a:srgbClr val="005750"/>
    </a:custClr>
    <a:custClr name="Teal600">
      <a:srgbClr val="004750"/>
    </a:custClr>
    <a:custClr name="Blue300">
      <a:srgbClr val="238DC1"/>
    </a:custClr>
    <a:custClr name="Blue400">
      <a:srgbClr val="0065A1"/>
    </a:custClr>
    <a:custClr name="Blue600">
      <a:srgbClr val="002169"/>
    </a:custClr>
    <a:custClr name="Purple400">
      <a:srgbClr val="625D9C"/>
    </a:custClr>
    <a:custClr name="Maroon400">
      <a:srgbClr val="B14C59"/>
    </a:custClr>
    <a:custClr name="Red400">
      <a:srgbClr val="F32735"/>
    </a:custClr>
    <a:custClr name="Red600">
      <a:srgbClr val="8E1537"/>
    </a:custClr>
    <a:custClr name="Orange00">
      <a:srgbClr val="FDF2ED"/>
    </a:custClr>
    <a:custClr name="Orange100">
      <a:srgbClr val="F1D09F"/>
    </a:custClr>
    <a:custClr name="Orange200">
      <a:srgbClr val="F4C55C"/>
    </a:custClr>
    <a:custClr name="Orange400">
      <a:srgbClr val="DA6927"/>
    </a:custClr>
    <a:custClr name="Orange600">
      <a:srgbClr val="B2292E"/>
    </a:custClr>
    <a:custClr name="Yellow100">
      <a:srgbClr val="F0E78F"/>
    </a:custClr>
    <a:custClr name="Yellow400">
      <a:srgbClr val="AE821F"/>
    </a:custClr>
    <a:custClr name="Yellow500">
      <a:srgbClr val="8F6320"/>
    </a:custClr>
    <a:custClr name="Lime100">
      <a:srgbClr val="D5E666"/>
    </a:custClr>
    <a:custClr name="Lime200">
      <a:srgbClr val="BEDE18"/>
    </a:custClr>
    <a:custClr name="Lime300">
      <a:srgbClr val="86C300"/>
    </a:custClr>
    <a:custClr name="Lime500">
      <a:srgbClr val="487629"/>
    </a:custClr>
  </a:custClrLst>
  <a:extLst>
    <a:ext uri="{05A4C25C-085E-4340-85A3-A5531E510DB2}">
      <thm15:themeFamily xmlns:thm15="http://schemas.microsoft.com/office/thememl/2012/main" name="Presentation1" id="{01D6339E-B5DB-C446-9E38-AF3DB2BE9F9D}" vid="{10561062-DF6D-0C48-A712-5FF3A3E9E0AA}"/>
    </a:ext>
  </a:extLst>
</a:theme>
</file>

<file path=ppt/theme/theme9.xml><?xml version="1.0" encoding="utf-8"?>
<a:theme xmlns:a="http://schemas.openxmlformats.org/drawingml/2006/main" name="6_Gallup">
  <a:themeElements>
    <a:clrScheme name="Gallup_2022">
      <a:dk1>
        <a:srgbClr val="000000"/>
      </a:dk1>
      <a:lt1>
        <a:srgbClr val="FFFFFF"/>
      </a:lt1>
      <a:dk2>
        <a:srgbClr val="54575A"/>
      </a:dk2>
      <a:lt2>
        <a:srgbClr val="E4F2E1"/>
      </a:lt2>
      <a:accent1>
        <a:srgbClr val="25282A"/>
      </a:accent1>
      <a:accent2>
        <a:srgbClr val="888B8D"/>
      </a:accent2>
      <a:accent3>
        <a:srgbClr val="CFD2D3"/>
      </a:accent3>
      <a:accent4>
        <a:srgbClr val="009D4F"/>
      </a:accent4>
      <a:accent5>
        <a:srgbClr val="00754A"/>
      </a:accent5>
      <a:accent6>
        <a:srgbClr val="16C64F"/>
      </a:accent6>
      <a:hlink>
        <a:srgbClr val="009D4F"/>
      </a:hlink>
      <a:folHlink>
        <a:srgbClr val="005745"/>
      </a:folHlink>
    </a:clrScheme>
    <a:fontScheme name="Gallup">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w="3175">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5"/>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dirty="0" err="1" smtClean="0">
            <a:latin typeface="+mn-lt"/>
          </a:defRPr>
        </a:defPPr>
      </a:lstStyle>
    </a:txDef>
  </a:objectDefaults>
  <a:extraClrSchemeLst/>
  <a:custClrLst>
    <a:custClr name="Slate300">
      <a:srgbClr val="6A8C89"/>
    </a:custClr>
    <a:custClr name="Slate600">
      <a:srgbClr val="244142"/>
    </a:custClr>
    <a:custClr name="Green100">
      <a:srgbClr val="AADA91"/>
    </a:custClr>
    <a:custClr name="Teal300">
      <a:srgbClr val="009382"/>
    </a:custClr>
    <a:custClr name="Teal400">
      <a:srgbClr val="007465"/>
    </a:custClr>
    <a:custClr name="Teal500">
      <a:srgbClr val="005750"/>
    </a:custClr>
    <a:custClr name="Teal600">
      <a:srgbClr val="004C45"/>
    </a:custClr>
    <a:custClr name="Blue300">
      <a:srgbClr val="238DC1"/>
    </a:custClr>
    <a:custClr name="Blue400">
      <a:srgbClr val="0065A1"/>
    </a:custClr>
    <a:custClr name="Blue600">
      <a:srgbClr val="002169"/>
    </a:custClr>
    <a:custClr name="Purple400">
      <a:srgbClr val="625D9C"/>
    </a:custClr>
    <a:custClr name="Maroon400">
      <a:srgbClr val="B14C59"/>
    </a:custClr>
    <a:custClr name="Red400">
      <a:srgbClr val="F32735"/>
    </a:custClr>
    <a:custClr name="Red600">
      <a:srgbClr val="8E1537"/>
    </a:custClr>
    <a:custClr name="Orange00">
      <a:srgbClr val="FDF2ED"/>
    </a:custClr>
    <a:custClr name="Orange100">
      <a:srgbClr val="F1D09F"/>
    </a:custClr>
    <a:custClr name="Orange200">
      <a:srgbClr val="F4C55C"/>
    </a:custClr>
    <a:custClr name="Orange400">
      <a:srgbClr val="DA6927"/>
    </a:custClr>
    <a:custClr name="Orange600">
      <a:srgbClr val="B2292E"/>
    </a:custClr>
    <a:custClr name="Yellow400">
      <a:srgbClr val="AE821F"/>
    </a:custClr>
    <a:custClr name="Yellow500">
      <a:srgbClr val="8F6320"/>
    </a:custClr>
    <a:custClr name="Lime100">
      <a:srgbClr val="D5E666"/>
    </a:custClr>
    <a:custClr name="Lime200">
      <a:srgbClr val="BEDE18"/>
    </a:custClr>
    <a:custClr name="Lime300">
      <a:srgbClr val="86C300"/>
    </a:custClr>
    <a:custClr name="Lime500">
      <a:srgbClr val="487629"/>
    </a:custClr>
  </a:custClrLst>
  <a:extLst>
    <a:ext uri="{05A4C25C-085E-4340-85A3-A5531E510DB2}">
      <thm15:themeFamily xmlns:thm15="http://schemas.microsoft.com/office/thememl/2012/main" name="Gallup_Blank_PPT_Template_Widescreen_2022_ADA" id="{58F1D74D-018E-CB4F-A0B0-189215640EC7}" vid="{D0CCB277-0DD8-0642-9555-CF9692B5D779}"/>
    </a:ext>
  </a:extLst>
</a:theme>
</file>

<file path=ppt/theme/theme10.xml><?xml version="1.0" encoding="utf-8"?>
<a:theme xmlns:a="http://schemas.openxmlformats.org/drawingml/2006/main" name="Office Theme">
  <a:themeElements>
    <a:clrScheme name="Gallup">
      <a:dk1>
        <a:srgbClr val="404545"/>
      </a:dk1>
      <a:lt1>
        <a:srgbClr val="FFFFFF"/>
      </a:lt1>
      <a:dk2>
        <a:srgbClr val="8A9292"/>
      </a:dk2>
      <a:lt2>
        <a:srgbClr val="ECF4DE"/>
      </a:lt2>
      <a:accent1>
        <a:srgbClr val="007934"/>
      </a:accent1>
      <a:accent2>
        <a:srgbClr val="61C250"/>
      </a:accent2>
      <a:accent3>
        <a:srgbClr val="404545"/>
      </a:accent3>
      <a:accent4>
        <a:srgbClr val="B5B6B3"/>
      </a:accent4>
      <a:accent5>
        <a:srgbClr val="0096D6"/>
      </a:accent5>
      <a:accent6>
        <a:srgbClr val="EEAF30"/>
      </a:accent6>
      <a:hlink>
        <a:srgbClr val="61C250"/>
      </a:hlink>
      <a:folHlink>
        <a:srgbClr val="007934"/>
      </a:folHlink>
    </a:clrScheme>
    <a:fontScheme name="Gallup">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Blue500">
      <a:srgbClr val="012168"/>
    </a:custClr>
    <a:custClr name="Teal400">
      <a:srgbClr val="00827D"/>
    </a:custClr>
    <a:custClr name="Red300">
      <a:srgbClr val="B24B58"/>
    </a:custClr>
    <a:custClr name="Purple400">
      <a:srgbClr val="683177"/>
    </a:custClr>
    <a:custClr name="Orange400">
      <a:srgbClr val="E75200"/>
    </a:custClr>
    <a:custClr name="Green300">
      <a:srgbClr val="C2DF87"/>
    </a:custClr>
    <a:custClr name="Green400">
      <a:srgbClr val="94D500"/>
    </a:custClr>
    <a:custClr name="Teal500">
      <a:srgbClr val="095C66"/>
    </a:custClr>
    <a:custClr name="Maroon500">
      <a:srgbClr val="692044"/>
    </a:custClr>
    <a:custClr name="Maroon200">
      <a:srgbClr val="A58390"/>
    </a:custClr>
    <a:custClr name="Red500">
      <a:srgbClr val="97252B"/>
    </a:custClr>
    <a:custClr name="Maroon300">
      <a:srgbClr val="815374"/>
    </a:custClr>
    <a:custClr name="Orange600">
      <a:srgbClr val="9F3122"/>
    </a:custClr>
    <a:custClr name="Teal600">
      <a:srgbClr val="264B59"/>
    </a:custClr>
  </a:custClr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Gallup2019 2">
    <a:dk1>
      <a:srgbClr val="2B2B2B"/>
    </a:dk1>
    <a:lt1>
      <a:srgbClr val="FFFFFF"/>
    </a:lt1>
    <a:dk2>
      <a:srgbClr val="666666"/>
    </a:dk2>
    <a:lt2>
      <a:srgbClr val="ECF4DE"/>
    </a:lt2>
    <a:accent1>
      <a:srgbClr val="2B2B2B"/>
    </a:accent1>
    <a:accent2>
      <a:srgbClr val="929292"/>
    </a:accent2>
    <a:accent3>
      <a:srgbClr val="BBBBBB"/>
    </a:accent3>
    <a:accent4>
      <a:srgbClr val="007934"/>
    </a:accent4>
    <a:accent5>
      <a:srgbClr val="61C250"/>
    </a:accent5>
    <a:accent6>
      <a:srgbClr val="ECF3DE"/>
    </a:accent6>
    <a:hlink>
      <a:srgbClr val="61C250"/>
    </a:hlink>
    <a:folHlink>
      <a:srgbClr val="007934"/>
    </a:folHlink>
  </a:clrScheme>
  <a:fontScheme name="Gallup">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Gallup</Template>
  <TotalTime>14172</TotalTime>
  <Words>2588</Words>
  <Application>Microsoft Office PowerPoint</Application>
  <PresentationFormat>Widescreen</PresentationFormat>
  <Paragraphs>642</Paragraphs>
  <Slides>17</Slides>
  <Notes>6</Notes>
  <HiddenSlides>0</HiddenSlides>
  <MMClips>0</MMClips>
  <ScaleCrop>false</ScaleCrop>
  <HeadingPairs>
    <vt:vector size="6" baseType="variant">
      <vt:variant>
        <vt:lpstr>Fonts Used</vt:lpstr>
      </vt:variant>
      <vt:variant>
        <vt:i4>4</vt:i4>
      </vt:variant>
      <vt:variant>
        <vt:lpstr>Theme</vt:lpstr>
      </vt:variant>
      <vt:variant>
        <vt:i4>9</vt:i4>
      </vt:variant>
      <vt:variant>
        <vt:lpstr>Slide Titles</vt:lpstr>
      </vt:variant>
      <vt:variant>
        <vt:i4>17</vt:i4>
      </vt:variant>
    </vt:vector>
  </HeadingPairs>
  <TitlesOfParts>
    <vt:vector size="30" baseType="lpstr">
      <vt:lpstr>Arial</vt:lpstr>
      <vt:lpstr>Georgia</vt:lpstr>
      <vt:lpstr>Times</vt:lpstr>
      <vt:lpstr>Wingdings</vt:lpstr>
      <vt:lpstr>Gallup</vt:lpstr>
      <vt:lpstr>1_Gallup_LightGray</vt:lpstr>
      <vt:lpstr>3_Gallup_LightGreen</vt:lpstr>
      <vt:lpstr>1_Gallup</vt:lpstr>
      <vt:lpstr>2_Gallup</vt:lpstr>
      <vt:lpstr>3_Gallup</vt:lpstr>
      <vt:lpstr>4_Gallup</vt:lpstr>
      <vt:lpstr>5_Gallup</vt:lpstr>
      <vt:lpstr>6_Gallup</vt:lpstr>
      <vt:lpstr>PowerPoint Presentation</vt:lpstr>
      <vt:lpstr>PowerPoint Presentation</vt:lpstr>
      <vt:lpstr>Agenda</vt:lpstr>
      <vt:lpstr>Employee Engagement Overview </vt:lpstr>
      <vt:lpstr>State of Engagement for Albemarle County Public Schools</vt:lpstr>
      <vt:lpstr>Engagement Segments Within Albemarle County Public Schools </vt:lpstr>
      <vt:lpstr>The 12 Items That Matter for Engagement — Gallup’s Q12®</vt:lpstr>
      <vt:lpstr>The Psychological Differences in Responses</vt:lpstr>
      <vt:lpstr>Gallup’s Q12® Item Analysis</vt:lpstr>
      <vt:lpstr>Additional Item Analysis</vt:lpstr>
      <vt:lpstr>PowerPoint Presentation</vt:lpstr>
      <vt:lpstr>Engagement Cascades</vt:lpstr>
      <vt:lpstr>Engagement Item Results (Teachers vs. All Other Associates)</vt:lpstr>
      <vt:lpstr>Q12® Item Analysis by Generation</vt:lpstr>
      <vt:lpstr>Q12® Item Analysis by Race</vt:lpstr>
      <vt:lpstr>Leader to Team: A Simple Approach to Employee Engagement Action Planning</vt:lpstr>
      <vt:lpstr>Copyright Standards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Kayla Reese</dc:creator>
  <cp:keywords/>
  <dc:description/>
  <cp:lastModifiedBy>Christine Thompson</cp:lastModifiedBy>
  <cp:revision>109</cp:revision>
  <cp:lastPrinted>2023-04-05T14:21:07Z</cp:lastPrinted>
  <dcterms:created xsi:type="dcterms:W3CDTF">2022-04-25T19:45:31Z</dcterms:created>
  <dcterms:modified xsi:type="dcterms:W3CDTF">2023-05-11T13:46:07Z</dcterms:modified>
  <cp:category/>
  <cp:contentStatus>Version 3.0</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0F1C9918-87D6-4B81-BBB2-C2218461E340</vt:lpwstr>
  </property>
  <property fmtid="{D5CDD505-2E9C-101B-9397-08002B2CF9AE}" pid="3" name="ArticulatePath">
    <vt:lpwstr>Gallup_Sample_PPT_Template_Widescreen_050420v1_kn</vt:lpwstr>
  </property>
  <property fmtid="{D5CDD505-2E9C-101B-9397-08002B2CF9AE}" pid="4" name="MSIP_Label_d8b20742-429b-42b9-accf-7e4dee8e6e11_Enabled">
    <vt:lpwstr>true</vt:lpwstr>
  </property>
  <property fmtid="{D5CDD505-2E9C-101B-9397-08002B2CF9AE}" pid="5" name="MSIP_Label_d8b20742-429b-42b9-accf-7e4dee8e6e11_SetDate">
    <vt:lpwstr>2021-12-30T22:24:28Z</vt:lpwstr>
  </property>
  <property fmtid="{D5CDD505-2E9C-101B-9397-08002B2CF9AE}" pid="6" name="MSIP_Label_d8b20742-429b-42b9-accf-7e4dee8e6e11_Method">
    <vt:lpwstr>Standard</vt:lpwstr>
  </property>
  <property fmtid="{D5CDD505-2E9C-101B-9397-08002B2CF9AE}" pid="7" name="MSIP_Label_d8b20742-429b-42b9-accf-7e4dee8e6e11_Name">
    <vt:lpwstr>General</vt:lpwstr>
  </property>
  <property fmtid="{D5CDD505-2E9C-101B-9397-08002B2CF9AE}" pid="8" name="MSIP_Label_d8b20742-429b-42b9-accf-7e4dee8e6e11_SiteId">
    <vt:lpwstr>b14f2065-f065-4a73-8348-7550feb841c5</vt:lpwstr>
  </property>
  <property fmtid="{D5CDD505-2E9C-101B-9397-08002B2CF9AE}" pid="9" name="MSIP_Label_d8b20742-429b-42b9-accf-7e4dee8e6e11_ActionId">
    <vt:lpwstr>5694bf04-78ee-4979-9f37-a01527b44c9b</vt:lpwstr>
  </property>
  <property fmtid="{D5CDD505-2E9C-101B-9397-08002B2CF9AE}" pid="10" name="MSIP_Label_d8b20742-429b-42b9-accf-7e4dee8e6e11_ContentBits">
    <vt:lpwstr>0</vt:lpwstr>
  </property>
</Properties>
</file>