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 id="2147483679" r:id="rId2"/>
  </p:sldMasterIdLst>
  <p:notesMasterIdLst>
    <p:notesMasterId r:id="rId8"/>
  </p:notesMasterIdLst>
  <p:sldIdLst>
    <p:sldId id="256" r:id="rId3"/>
    <p:sldId id="257" r:id="rId4"/>
    <p:sldId id="258" r:id="rId5"/>
    <p:sldId id="259" r:id="rId6"/>
    <p:sldId id="260" r:id="rId7"/>
  </p:sldIdLst>
  <p:sldSz cx="9144000" cy="5143500" type="screen16x9"/>
  <p:notesSz cx="6858000" cy="9144000"/>
  <p:embeddedFontLst>
    <p:embeddedFont>
      <p:font typeface="Calibri" panose="020F0502020204030204" pitchFamily="34" charset="0"/>
      <p:regular r:id="rId9"/>
      <p:bold r:id="rId10"/>
      <p:italic r:id="rId11"/>
      <p:boldItalic r:id="rId12"/>
    </p:embeddedFont>
    <p:embeddedFont>
      <p:font typeface="Oswald" panose="00000500000000000000" pitchFamily="2" charset="0"/>
      <p:regular r:id="rId13"/>
      <p:bold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3.fntdata"/><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64cd36498e_0_3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164cd36498e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64cd36498e_0_2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164cd36498e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64cd36498e_0_2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64cd36498e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64cd36498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Clare </a:t>
            </a:r>
            <a:endParaRPr/>
          </a:p>
        </p:txBody>
      </p:sp>
      <p:sp>
        <p:nvSpPr>
          <p:cNvPr id="187" name="Google Shape;187;g164cd36498e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41a1c5079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Clare </a:t>
            </a:r>
            <a:endParaRPr/>
          </a:p>
        </p:txBody>
      </p:sp>
      <p:sp>
        <p:nvSpPr>
          <p:cNvPr id="200" name="Google Shape;200;g241a1c50793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50"/>
        <p:cNvGrpSpPr/>
        <p:nvPr/>
      </p:nvGrpSpPr>
      <p:grpSpPr>
        <a:xfrm>
          <a:off x="0" y="0"/>
          <a:ext cx="0" cy="0"/>
          <a:chOff x="0" y="0"/>
          <a:chExt cx="0" cy="0"/>
        </a:xfrm>
      </p:grpSpPr>
      <p:sp>
        <p:nvSpPr>
          <p:cNvPr id="51" name="Google Shape;51;p13"/>
          <p:cNvSpPr/>
          <p:nvPr/>
        </p:nvSpPr>
        <p:spPr>
          <a:xfrm>
            <a:off x="6248400" y="-79800"/>
            <a:ext cx="2895600" cy="5303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3"/>
          <p:cNvSpPr txBox="1">
            <a:spLocks noGrp="1"/>
          </p:cNvSpPr>
          <p:nvPr>
            <p:ph type="subTitle" idx="1"/>
          </p:nvPr>
        </p:nvSpPr>
        <p:spPr>
          <a:xfrm flipH="1">
            <a:off x="1595075" y="50"/>
            <a:ext cx="3242100" cy="5143500"/>
          </a:xfrm>
          <a:prstGeom prst="rect">
            <a:avLst/>
          </a:prstGeom>
        </p:spPr>
        <p:txBody>
          <a:bodyPr spcFirstLastPara="1" wrap="square" lIns="91425" tIns="91425" rIns="91425" bIns="91425" anchor="ctr" anchorCtr="0">
            <a:normAutofit/>
          </a:bodyPr>
          <a:lstStyle>
            <a:lvl1pPr marL="0" marR="0" lvl="0" indent="-127000" algn="r" rtl="0">
              <a:lnSpc>
                <a:spcPct val="115000"/>
              </a:lnSpc>
              <a:spcBef>
                <a:spcPts val="0"/>
              </a:spcBef>
              <a:spcAft>
                <a:spcPts val="0"/>
              </a:spcAft>
              <a:buClr>
                <a:schemeClr val="dk1"/>
              </a:buClr>
              <a:buSzPts val="2000"/>
              <a:buNone/>
              <a:defRPr sz="2000"/>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53" name="Google Shape;53;p13"/>
          <p:cNvSpPr txBox="1">
            <a:spLocks noGrp="1"/>
          </p:cNvSpPr>
          <p:nvPr>
            <p:ph type="title"/>
          </p:nvPr>
        </p:nvSpPr>
        <p:spPr>
          <a:xfrm flipH="1">
            <a:off x="6328500" y="1712250"/>
            <a:ext cx="2185500" cy="1719000"/>
          </a:xfrm>
          <a:prstGeom prst="rect">
            <a:avLst/>
          </a:prstGeom>
        </p:spPr>
        <p:txBody>
          <a:bodyPr spcFirstLastPara="1" wrap="square" lIns="91425" tIns="91425" rIns="91425" bIns="91425" anchor="ctr" anchorCtr="0">
            <a:normAutofit/>
          </a:bodyPr>
          <a:lstStyle>
            <a:lvl1pPr lvl="0" algn="r" rtl="0">
              <a:lnSpc>
                <a:spcPct val="115000"/>
              </a:lnSpc>
              <a:spcBef>
                <a:spcPts val="0"/>
              </a:spcBef>
              <a:spcAft>
                <a:spcPts val="0"/>
              </a:spcAft>
              <a:buSzPts val="2800"/>
              <a:buNone/>
              <a:defRPr b="1">
                <a:solidFill>
                  <a:schemeClr val="lt1"/>
                </a:solidFill>
              </a:defRPr>
            </a:lvl1pPr>
            <a:lvl2pPr lvl="1" rtl="0">
              <a:lnSpc>
                <a:spcPct val="115000"/>
              </a:lnSpc>
              <a:spcBef>
                <a:spcPts val="0"/>
              </a:spcBef>
              <a:spcAft>
                <a:spcPts val="0"/>
              </a:spcAft>
              <a:buSzPts val="2800"/>
              <a:buNone/>
              <a:defRPr/>
            </a:lvl2pPr>
            <a:lvl3pPr lvl="2" rtl="0">
              <a:lnSpc>
                <a:spcPct val="115000"/>
              </a:lnSpc>
              <a:spcBef>
                <a:spcPts val="0"/>
              </a:spcBef>
              <a:spcAft>
                <a:spcPts val="0"/>
              </a:spcAft>
              <a:buSzPts val="2800"/>
              <a:buNone/>
              <a:defRPr/>
            </a:lvl3pPr>
            <a:lvl4pPr lvl="3" rtl="0">
              <a:lnSpc>
                <a:spcPct val="115000"/>
              </a:lnSpc>
              <a:spcBef>
                <a:spcPts val="0"/>
              </a:spcBef>
              <a:spcAft>
                <a:spcPts val="0"/>
              </a:spcAft>
              <a:buSzPts val="2800"/>
              <a:buNone/>
              <a:defRPr/>
            </a:lvl4pPr>
            <a:lvl5pPr lvl="4" rtl="0">
              <a:lnSpc>
                <a:spcPct val="115000"/>
              </a:lnSpc>
              <a:spcBef>
                <a:spcPts val="0"/>
              </a:spcBef>
              <a:spcAft>
                <a:spcPts val="0"/>
              </a:spcAft>
              <a:buSzPts val="2800"/>
              <a:buNone/>
              <a:defRPr/>
            </a:lvl5pPr>
            <a:lvl6pPr lvl="5" rtl="0">
              <a:lnSpc>
                <a:spcPct val="115000"/>
              </a:lnSpc>
              <a:spcBef>
                <a:spcPts val="0"/>
              </a:spcBef>
              <a:spcAft>
                <a:spcPts val="0"/>
              </a:spcAft>
              <a:buSzPts val="2800"/>
              <a:buNone/>
              <a:defRPr/>
            </a:lvl6pPr>
            <a:lvl7pPr lvl="6" rtl="0">
              <a:lnSpc>
                <a:spcPct val="115000"/>
              </a:lnSpc>
              <a:spcBef>
                <a:spcPts val="0"/>
              </a:spcBef>
              <a:spcAft>
                <a:spcPts val="0"/>
              </a:spcAft>
              <a:buSzPts val="2800"/>
              <a:buNone/>
              <a:defRPr/>
            </a:lvl7pPr>
            <a:lvl8pPr lvl="7" rtl="0">
              <a:lnSpc>
                <a:spcPct val="115000"/>
              </a:lnSpc>
              <a:spcBef>
                <a:spcPts val="0"/>
              </a:spcBef>
              <a:spcAft>
                <a:spcPts val="0"/>
              </a:spcAft>
              <a:buSzPts val="2800"/>
              <a:buNone/>
              <a:defRPr/>
            </a:lvl8pPr>
            <a:lvl9pPr lvl="8" rtl="0">
              <a:lnSpc>
                <a:spcPct val="115000"/>
              </a:lnSpc>
              <a:spcBef>
                <a:spcPts val="0"/>
              </a:spcBef>
              <a:spcAft>
                <a:spcPts val="0"/>
              </a:spcAft>
              <a:buSzPts val="2800"/>
              <a:buNone/>
              <a:defRPr/>
            </a:lvl9pPr>
          </a:lstStyle>
          <a:p>
            <a:endParaRPr/>
          </a:p>
        </p:txBody>
      </p:sp>
      <p:sp>
        <p:nvSpPr>
          <p:cNvPr id="54" name="Google Shape;54;p13"/>
          <p:cNvSpPr/>
          <p:nvPr/>
        </p:nvSpPr>
        <p:spPr>
          <a:xfrm rot="-5402642">
            <a:off x="5275357" y="2349975"/>
            <a:ext cx="390300" cy="1464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 and text">
  <p:cSld name="CUSTOM_5">
    <p:spTree>
      <p:nvGrpSpPr>
        <p:cNvPr id="1" name="Shape 55"/>
        <p:cNvGrpSpPr/>
        <p:nvPr/>
      </p:nvGrpSpPr>
      <p:grpSpPr>
        <a:xfrm>
          <a:off x="0" y="0"/>
          <a:ext cx="0" cy="0"/>
          <a:chOff x="0" y="0"/>
          <a:chExt cx="0" cy="0"/>
        </a:xfrm>
      </p:grpSpPr>
      <p:sp>
        <p:nvSpPr>
          <p:cNvPr id="56" name="Google Shape;56;p14"/>
          <p:cNvSpPr txBox="1">
            <a:spLocks noGrp="1"/>
          </p:cNvSpPr>
          <p:nvPr>
            <p:ph type="title" hasCustomPrompt="1"/>
          </p:nvPr>
        </p:nvSpPr>
        <p:spPr>
          <a:xfrm>
            <a:off x="3520150" y="672237"/>
            <a:ext cx="3228300" cy="495300"/>
          </a:xfrm>
          <a:prstGeom prst="rect">
            <a:avLst/>
          </a:prstGeom>
        </p:spPr>
        <p:txBody>
          <a:bodyPr spcFirstLastPara="1" wrap="square" lIns="91425" tIns="91425" rIns="91425" bIns="91425" anchor="ctr" anchorCtr="0">
            <a:normAutofit/>
          </a:bodyPr>
          <a:lstStyle>
            <a:lvl1pPr lvl="0" rtl="0">
              <a:spcBef>
                <a:spcPts val="0"/>
              </a:spcBef>
              <a:spcAft>
                <a:spcPts val="0"/>
              </a:spcAft>
              <a:buSzPts val="2800"/>
              <a:buNone/>
              <a:defRPr b="1"/>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57" name="Google Shape;57;p14"/>
          <p:cNvSpPr txBox="1">
            <a:spLocks noGrp="1"/>
          </p:cNvSpPr>
          <p:nvPr>
            <p:ph type="subTitle" idx="1"/>
          </p:nvPr>
        </p:nvSpPr>
        <p:spPr>
          <a:xfrm>
            <a:off x="3520150" y="1174325"/>
            <a:ext cx="3228300" cy="538200"/>
          </a:xfrm>
          <a:prstGeom prst="rect">
            <a:avLst/>
          </a:prstGeom>
        </p:spPr>
        <p:txBody>
          <a:bodyPr spcFirstLastPara="1" wrap="square" lIns="91425" tIns="91425" rIns="91425" bIns="91425"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8" name="Google Shape;58;p14"/>
          <p:cNvSpPr txBox="1">
            <a:spLocks noGrp="1"/>
          </p:cNvSpPr>
          <p:nvPr>
            <p:ph type="title" idx="2" hasCustomPrompt="1"/>
          </p:nvPr>
        </p:nvSpPr>
        <p:spPr>
          <a:xfrm>
            <a:off x="3520150" y="2140775"/>
            <a:ext cx="3228300" cy="495300"/>
          </a:xfrm>
          <a:prstGeom prst="rect">
            <a:avLst/>
          </a:prstGeom>
        </p:spPr>
        <p:txBody>
          <a:bodyPr spcFirstLastPara="1" wrap="square" lIns="91425" tIns="91425" rIns="91425" bIns="91425" anchor="ctr" anchorCtr="0">
            <a:normAutofit/>
          </a:bodyPr>
          <a:lstStyle>
            <a:lvl1pPr lvl="0" rtl="0">
              <a:spcBef>
                <a:spcPts val="0"/>
              </a:spcBef>
              <a:spcAft>
                <a:spcPts val="0"/>
              </a:spcAft>
              <a:buSzPts val="2800"/>
              <a:buNone/>
              <a:defRPr b="1"/>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59" name="Google Shape;59;p14"/>
          <p:cNvSpPr txBox="1">
            <a:spLocks noGrp="1"/>
          </p:cNvSpPr>
          <p:nvPr>
            <p:ph type="subTitle" idx="3"/>
          </p:nvPr>
        </p:nvSpPr>
        <p:spPr>
          <a:xfrm>
            <a:off x="3520150" y="2639800"/>
            <a:ext cx="3228300" cy="538200"/>
          </a:xfrm>
          <a:prstGeom prst="rect">
            <a:avLst/>
          </a:prstGeom>
        </p:spPr>
        <p:txBody>
          <a:bodyPr spcFirstLastPara="1" wrap="square" lIns="91425" tIns="91425" rIns="91425" bIns="91425"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0" name="Google Shape;60;p14"/>
          <p:cNvSpPr txBox="1">
            <a:spLocks noGrp="1"/>
          </p:cNvSpPr>
          <p:nvPr>
            <p:ph type="title" idx="4" hasCustomPrompt="1"/>
          </p:nvPr>
        </p:nvSpPr>
        <p:spPr>
          <a:xfrm>
            <a:off x="3520150" y="3609845"/>
            <a:ext cx="3228300" cy="495300"/>
          </a:xfrm>
          <a:prstGeom prst="rect">
            <a:avLst/>
          </a:prstGeom>
        </p:spPr>
        <p:txBody>
          <a:bodyPr spcFirstLastPara="1" wrap="square" lIns="91425" tIns="91425" rIns="91425" bIns="91425" anchor="ctr" anchorCtr="0">
            <a:normAutofit/>
          </a:bodyPr>
          <a:lstStyle>
            <a:lvl1pPr lvl="0" rtl="0">
              <a:spcBef>
                <a:spcPts val="0"/>
              </a:spcBef>
              <a:spcAft>
                <a:spcPts val="0"/>
              </a:spcAft>
              <a:buSzPts val="2800"/>
              <a:buNone/>
              <a:defRPr b="1"/>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61" name="Google Shape;61;p14"/>
          <p:cNvSpPr txBox="1">
            <a:spLocks noGrp="1"/>
          </p:cNvSpPr>
          <p:nvPr>
            <p:ph type="subTitle" idx="5"/>
          </p:nvPr>
        </p:nvSpPr>
        <p:spPr>
          <a:xfrm>
            <a:off x="3520150" y="4105205"/>
            <a:ext cx="3228300" cy="538200"/>
          </a:xfrm>
          <a:prstGeom prst="rect">
            <a:avLst/>
          </a:prstGeom>
        </p:spPr>
        <p:txBody>
          <a:bodyPr spcFirstLastPara="1" wrap="square" lIns="91425" tIns="91425" rIns="91425" bIns="91425"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2" name="Google Shape;62;p14"/>
          <p:cNvSpPr/>
          <p:nvPr/>
        </p:nvSpPr>
        <p:spPr>
          <a:xfrm flipH="1">
            <a:off x="-116825" y="-79800"/>
            <a:ext cx="3012300" cy="5303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txBox="1">
            <a:spLocks noGrp="1"/>
          </p:cNvSpPr>
          <p:nvPr>
            <p:ph type="title" idx="6"/>
          </p:nvPr>
        </p:nvSpPr>
        <p:spPr>
          <a:xfrm>
            <a:off x="629875" y="1712300"/>
            <a:ext cx="2115900" cy="1719000"/>
          </a:xfrm>
          <a:prstGeom prst="rect">
            <a:avLst/>
          </a:prstGeom>
        </p:spPr>
        <p:txBody>
          <a:bodyPr spcFirstLastPara="1" wrap="square" lIns="91425" tIns="91425" rIns="91425" bIns="91425" anchor="ctr" anchorCtr="0">
            <a:normAutofit/>
          </a:bodyPr>
          <a:lstStyle>
            <a:lvl1pPr lvl="0" rtl="0">
              <a:lnSpc>
                <a:spcPct val="115000"/>
              </a:lnSpc>
              <a:spcBef>
                <a:spcPts val="0"/>
              </a:spcBef>
              <a:spcAft>
                <a:spcPts val="0"/>
              </a:spcAft>
              <a:buSzPts val="2800"/>
              <a:buNone/>
              <a:defRPr b="1">
                <a:solidFill>
                  <a:schemeClr val="lt1"/>
                </a:solidFill>
              </a:defRPr>
            </a:lvl1pPr>
            <a:lvl2pPr lvl="1" rtl="0">
              <a:lnSpc>
                <a:spcPct val="115000"/>
              </a:lnSpc>
              <a:spcBef>
                <a:spcPts val="0"/>
              </a:spcBef>
              <a:spcAft>
                <a:spcPts val="0"/>
              </a:spcAft>
              <a:buSzPts val="2800"/>
              <a:buNone/>
              <a:defRPr/>
            </a:lvl2pPr>
            <a:lvl3pPr lvl="2" rtl="0">
              <a:lnSpc>
                <a:spcPct val="115000"/>
              </a:lnSpc>
              <a:spcBef>
                <a:spcPts val="0"/>
              </a:spcBef>
              <a:spcAft>
                <a:spcPts val="0"/>
              </a:spcAft>
              <a:buSzPts val="2800"/>
              <a:buNone/>
              <a:defRPr/>
            </a:lvl3pPr>
            <a:lvl4pPr lvl="3" rtl="0">
              <a:lnSpc>
                <a:spcPct val="115000"/>
              </a:lnSpc>
              <a:spcBef>
                <a:spcPts val="0"/>
              </a:spcBef>
              <a:spcAft>
                <a:spcPts val="0"/>
              </a:spcAft>
              <a:buSzPts val="2800"/>
              <a:buNone/>
              <a:defRPr/>
            </a:lvl4pPr>
            <a:lvl5pPr lvl="4" rtl="0">
              <a:lnSpc>
                <a:spcPct val="115000"/>
              </a:lnSpc>
              <a:spcBef>
                <a:spcPts val="0"/>
              </a:spcBef>
              <a:spcAft>
                <a:spcPts val="0"/>
              </a:spcAft>
              <a:buSzPts val="2800"/>
              <a:buNone/>
              <a:defRPr/>
            </a:lvl5pPr>
            <a:lvl6pPr lvl="5" rtl="0">
              <a:lnSpc>
                <a:spcPct val="115000"/>
              </a:lnSpc>
              <a:spcBef>
                <a:spcPts val="0"/>
              </a:spcBef>
              <a:spcAft>
                <a:spcPts val="0"/>
              </a:spcAft>
              <a:buSzPts val="2800"/>
              <a:buNone/>
              <a:defRPr/>
            </a:lvl6pPr>
            <a:lvl7pPr lvl="6" rtl="0">
              <a:lnSpc>
                <a:spcPct val="115000"/>
              </a:lnSpc>
              <a:spcBef>
                <a:spcPts val="0"/>
              </a:spcBef>
              <a:spcAft>
                <a:spcPts val="0"/>
              </a:spcAft>
              <a:buSzPts val="2800"/>
              <a:buNone/>
              <a:defRPr/>
            </a:lvl7pPr>
            <a:lvl8pPr lvl="7" rtl="0">
              <a:lnSpc>
                <a:spcPct val="115000"/>
              </a:lnSpc>
              <a:spcBef>
                <a:spcPts val="0"/>
              </a:spcBef>
              <a:spcAft>
                <a:spcPts val="0"/>
              </a:spcAft>
              <a:buSzPts val="2800"/>
              <a:buNone/>
              <a:defRPr/>
            </a:lvl8pPr>
            <a:lvl9pPr lvl="8" rtl="0">
              <a:lnSpc>
                <a:spcPct val="115000"/>
              </a:lnSpc>
              <a:spcBef>
                <a:spcPts val="0"/>
              </a:spcBef>
              <a:spcAft>
                <a:spcPts val="0"/>
              </a:spcAft>
              <a:buSzPts val="28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64"/>
        <p:cNvGrpSpPr/>
        <p:nvPr/>
      </p:nvGrpSpPr>
      <p:grpSpPr>
        <a:xfrm>
          <a:off x="0" y="0"/>
          <a:ext cx="0" cy="0"/>
          <a:chOff x="0" y="0"/>
          <a:chExt cx="0" cy="0"/>
        </a:xfrm>
      </p:grpSpPr>
      <p:sp>
        <p:nvSpPr>
          <p:cNvPr id="65" name="Google Shape;65;p15"/>
          <p:cNvSpPr/>
          <p:nvPr/>
        </p:nvSpPr>
        <p:spPr>
          <a:xfrm flipH="1">
            <a:off x="-116825" y="-79800"/>
            <a:ext cx="3012300" cy="5303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5"/>
          <p:cNvSpPr txBox="1">
            <a:spLocks noGrp="1"/>
          </p:cNvSpPr>
          <p:nvPr>
            <p:ph type="body" idx="1"/>
          </p:nvPr>
        </p:nvSpPr>
        <p:spPr>
          <a:xfrm>
            <a:off x="3365500" y="336975"/>
            <a:ext cx="5298900" cy="4469700"/>
          </a:xfrm>
          <a:prstGeom prst="rect">
            <a:avLst/>
          </a:prstGeom>
        </p:spPr>
        <p:txBody>
          <a:bodyPr spcFirstLastPara="1" wrap="square" lIns="91425" tIns="91425" rIns="91425" bIns="91425" anchor="ctr" anchorCtr="0">
            <a:normAutofit/>
          </a:bodyPr>
          <a:lstStyle>
            <a:lvl1pPr marL="457200" lvl="0" indent="-342900" rtl="0">
              <a:lnSpc>
                <a:spcPct val="100000"/>
              </a:lnSpc>
              <a:spcBef>
                <a:spcPts val="0"/>
              </a:spcBef>
              <a:spcAft>
                <a:spcPts val="0"/>
              </a:spcAft>
              <a:buSzPts val="1800"/>
              <a:buChar char="●"/>
              <a:defRPr sz="1200"/>
            </a:lvl1pPr>
            <a:lvl2pPr marL="914400" lvl="1" indent="-317500" rtl="0">
              <a:lnSpc>
                <a:spcPct val="100000"/>
              </a:lnSpc>
              <a:spcBef>
                <a:spcPts val="0"/>
              </a:spcBef>
              <a:spcAft>
                <a:spcPts val="0"/>
              </a:spcAft>
              <a:buSzPts val="1400"/>
              <a:buChar char="○"/>
              <a:defRPr sz="1200"/>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7" name="Google Shape;67;p15"/>
          <p:cNvSpPr txBox="1">
            <a:spLocks noGrp="1"/>
          </p:cNvSpPr>
          <p:nvPr>
            <p:ph type="title"/>
          </p:nvPr>
        </p:nvSpPr>
        <p:spPr>
          <a:xfrm>
            <a:off x="633875" y="1712250"/>
            <a:ext cx="1998300" cy="1719000"/>
          </a:xfrm>
          <a:prstGeom prst="rect">
            <a:avLst/>
          </a:prstGeom>
        </p:spPr>
        <p:txBody>
          <a:bodyPr spcFirstLastPara="1" wrap="square" lIns="91425" tIns="91425" rIns="91425" bIns="91425" anchor="ctr" anchorCtr="0">
            <a:normAutofit/>
          </a:bodyPr>
          <a:lstStyle>
            <a:lvl1pPr lvl="0" rtl="0">
              <a:lnSpc>
                <a:spcPct val="115000"/>
              </a:lnSpc>
              <a:spcBef>
                <a:spcPts val="0"/>
              </a:spcBef>
              <a:spcAft>
                <a:spcPts val="0"/>
              </a:spcAft>
              <a:buSzPts val="2800"/>
              <a:buNone/>
              <a:defRPr b="1">
                <a:solidFill>
                  <a:schemeClr val="lt1"/>
                </a:solidFill>
              </a:defRPr>
            </a:lvl1pPr>
            <a:lvl2pPr lvl="1" rtl="0">
              <a:lnSpc>
                <a:spcPct val="115000"/>
              </a:lnSpc>
              <a:spcBef>
                <a:spcPts val="0"/>
              </a:spcBef>
              <a:spcAft>
                <a:spcPts val="0"/>
              </a:spcAft>
              <a:buSzPts val="2800"/>
              <a:buNone/>
              <a:defRPr/>
            </a:lvl2pPr>
            <a:lvl3pPr lvl="2" rtl="0">
              <a:lnSpc>
                <a:spcPct val="115000"/>
              </a:lnSpc>
              <a:spcBef>
                <a:spcPts val="0"/>
              </a:spcBef>
              <a:spcAft>
                <a:spcPts val="0"/>
              </a:spcAft>
              <a:buSzPts val="2800"/>
              <a:buNone/>
              <a:defRPr/>
            </a:lvl3pPr>
            <a:lvl4pPr lvl="3" rtl="0">
              <a:lnSpc>
                <a:spcPct val="115000"/>
              </a:lnSpc>
              <a:spcBef>
                <a:spcPts val="0"/>
              </a:spcBef>
              <a:spcAft>
                <a:spcPts val="0"/>
              </a:spcAft>
              <a:buSzPts val="2800"/>
              <a:buNone/>
              <a:defRPr/>
            </a:lvl4pPr>
            <a:lvl5pPr lvl="4" rtl="0">
              <a:lnSpc>
                <a:spcPct val="115000"/>
              </a:lnSpc>
              <a:spcBef>
                <a:spcPts val="0"/>
              </a:spcBef>
              <a:spcAft>
                <a:spcPts val="0"/>
              </a:spcAft>
              <a:buSzPts val="2800"/>
              <a:buNone/>
              <a:defRPr/>
            </a:lvl5pPr>
            <a:lvl6pPr lvl="5" rtl="0">
              <a:lnSpc>
                <a:spcPct val="115000"/>
              </a:lnSpc>
              <a:spcBef>
                <a:spcPts val="0"/>
              </a:spcBef>
              <a:spcAft>
                <a:spcPts val="0"/>
              </a:spcAft>
              <a:buSzPts val="2800"/>
              <a:buNone/>
              <a:defRPr/>
            </a:lvl6pPr>
            <a:lvl7pPr lvl="6" rtl="0">
              <a:lnSpc>
                <a:spcPct val="115000"/>
              </a:lnSpc>
              <a:spcBef>
                <a:spcPts val="0"/>
              </a:spcBef>
              <a:spcAft>
                <a:spcPts val="0"/>
              </a:spcAft>
              <a:buSzPts val="2800"/>
              <a:buNone/>
              <a:defRPr/>
            </a:lvl7pPr>
            <a:lvl8pPr lvl="7" rtl="0">
              <a:lnSpc>
                <a:spcPct val="115000"/>
              </a:lnSpc>
              <a:spcBef>
                <a:spcPts val="0"/>
              </a:spcBef>
              <a:spcAft>
                <a:spcPts val="0"/>
              </a:spcAft>
              <a:buSzPts val="2800"/>
              <a:buNone/>
              <a:defRPr/>
            </a:lvl8pPr>
            <a:lvl9pPr lvl="8" rtl="0">
              <a:lnSpc>
                <a:spcPct val="115000"/>
              </a:lnSpc>
              <a:spcBef>
                <a:spcPts val="0"/>
              </a:spcBef>
              <a:spcAft>
                <a:spcPts val="0"/>
              </a:spcAft>
              <a:buSzPts val="28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8" name="Google Shape;78;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9" name="Google Shape;79;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0"/>
        <p:cNvGrpSpPr/>
        <p:nvPr/>
      </p:nvGrpSpPr>
      <p:grpSpPr>
        <a:xfrm>
          <a:off x="0" y="0"/>
          <a:ext cx="0" cy="0"/>
          <a:chOff x="0" y="0"/>
          <a:chExt cx="0" cy="0"/>
        </a:xfrm>
      </p:grpSpPr>
      <p:sp>
        <p:nvSpPr>
          <p:cNvPr id="81" name="Google Shape;81;p1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2" name="Google Shape;82;p1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83" name="Google Shape;83;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4" name="Google Shape;84;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5" name="Google Shape;85;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8" name="Google Shape;88;p19"/>
          <p:cNvSpPr txBox="1">
            <a:spLocks noGrp="1"/>
          </p:cNvSpPr>
          <p:nvPr>
            <p:ph type="body" idx="1"/>
          </p:nvPr>
        </p:nvSpPr>
        <p:spPr>
          <a:xfrm>
            <a:off x="623888" y="3442097"/>
            <a:ext cx="7886700" cy="11250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89" name="Google Shape;89;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0" name="Google Shape;90;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1" name="Google Shape;91;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4" name="Google Shape;94;p2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5" name="Google Shape;95;p2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02" name="Google Shape;102;p21"/>
          <p:cNvSpPr txBox="1">
            <a:spLocks noGrp="1"/>
          </p:cNvSpPr>
          <p:nvPr>
            <p:ph type="body" idx="2"/>
          </p:nvPr>
        </p:nvSpPr>
        <p:spPr>
          <a:xfrm>
            <a:off x="629841" y="1878806"/>
            <a:ext cx="3868200" cy="27633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3" name="Google Shape;103;p21"/>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04" name="Google Shape;104;p21"/>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5" name="Google Shape;105;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6" name="Google Shape;106;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7" name="Google Shape;107;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3"/>
        <p:cNvGrpSpPr/>
        <p:nvPr/>
      </p:nvGrpSpPr>
      <p:grpSpPr>
        <a:xfrm>
          <a:off x="0" y="0"/>
          <a:ext cx="0" cy="0"/>
          <a:chOff x="0" y="0"/>
          <a:chExt cx="0" cy="0"/>
        </a:xfrm>
      </p:grpSpPr>
      <p:sp>
        <p:nvSpPr>
          <p:cNvPr id="114" name="Google Shape;114;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5" name="Google Shape;115;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6" name="Google Shape;116;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629841" y="342900"/>
            <a:ext cx="29493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9" name="Google Shape;119;p24"/>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20" name="Google Shape;120;p24"/>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21" name="Google Shape;121;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2" name="Google Shape;122;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3" name="Google Shape;123;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4"/>
        <p:cNvGrpSpPr/>
        <p:nvPr/>
      </p:nvGrpSpPr>
      <p:grpSpPr>
        <a:xfrm>
          <a:off x="0" y="0"/>
          <a:ext cx="0" cy="0"/>
          <a:chOff x="0" y="0"/>
          <a:chExt cx="0" cy="0"/>
        </a:xfrm>
      </p:grpSpPr>
      <p:sp>
        <p:nvSpPr>
          <p:cNvPr id="125" name="Google Shape;125;p25"/>
          <p:cNvSpPr txBox="1">
            <a:spLocks noGrp="1"/>
          </p:cNvSpPr>
          <p:nvPr>
            <p:ph type="title"/>
          </p:nvPr>
        </p:nvSpPr>
        <p:spPr>
          <a:xfrm>
            <a:off x="629841" y="342900"/>
            <a:ext cx="29493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6" name="Google Shape;126;p25"/>
          <p:cNvSpPr>
            <a:spLocks noGrp="1"/>
          </p:cNvSpPr>
          <p:nvPr>
            <p:ph type="pic" idx="2"/>
          </p:nvPr>
        </p:nvSpPr>
        <p:spPr>
          <a:xfrm>
            <a:off x="3887391" y="740569"/>
            <a:ext cx="4629300" cy="3655200"/>
          </a:xfrm>
          <a:prstGeom prst="rect">
            <a:avLst/>
          </a:prstGeom>
          <a:noFill/>
          <a:ln>
            <a:noFill/>
          </a:ln>
        </p:spPr>
      </p:sp>
      <p:sp>
        <p:nvSpPr>
          <p:cNvPr id="127" name="Google Shape;127;p25"/>
          <p:cNvSpPr txBox="1">
            <a:spLocks noGrp="1"/>
          </p:cNvSpPr>
          <p:nvPr>
            <p:ph type="body" idx="1"/>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28" name="Google Shape;128;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9" name="Google Shape;129;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0" name="Google Shape;130;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3" name="Google Shape;133;p26"/>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34" name="Google Shape;134;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5" name="Google Shape;135;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6" name="Google Shape;136;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9" name="Google Shape;139;p27"/>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0" name="Google Shape;140;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rmAutofit/>
          </a:bodyPr>
          <a:lstStyle>
            <a:lvl1pPr lvl="0" rtl="0">
              <a:spcBef>
                <a:spcPts val="0"/>
              </a:spcBef>
              <a:spcAft>
                <a:spcPts val="0"/>
              </a:spcAft>
              <a:buSzPts val="33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5" name="Google Shape;145;p28"/>
          <p:cNvSpPr txBox="1">
            <a:spLocks noGrp="1"/>
          </p:cNvSpPr>
          <p:nvPr>
            <p:ph type="body" idx="1"/>
          </p:nvPr>
        </p:nvSpPr>
        <p:spPr>
          <a:xfrm>
            <a:off x="311700" y="1152475"/>
            <a:ext cx="3999900" cy="3416400"/>
          </a:xfrm>
          <a:prstGeom prst="rect">
            <a:avLst/>
          </a:prstGeom>
        </p:spPr>
        <p:txBody>
          <a:bodyPr spcFirstLastPara="1" wrap="square" lIns="68575" tIns="34275" rIns="68575" bIns="34275" anchor="t" anchorCtr="0">
            <a:normAutofit/>
          </a:bodyPr>
          <a:lstStyle>
            <a:lvl1pPr marL="457200" lvl="0" indent="-317500" rtl="0">
              <a:spcBef>
                <a:spcPts val="800"/>
              </a:spcBef>
              <a:spcAft>
                <a:spcPts val="0"/>
              </a:spcAft>
              <a:buSzPts val="1400"/>
              <a:buChar char="•"/>
              <a:defRPr sz="1400"/>
            </a:lvl1pPr>
            <a:lvl2pPr marL="914400" lvl="1" indent="-304800" rtl="0">
              <a:spcBef>
                <a:spcPts val="400"/>
              </a:spcBef>
              <a:spcAft>
                <a:spcPts val="0"/>
              </a:spcAft>
              <a:buSzPts val="1200"/>
              <a:buChar char="•"/>
              <a:defRPr sz="1200"/>
            </a:lvl2pPr>
            <a:lvl3pPr marL="1371600" lvl="2" indent="-304800" rtl="0">
              <a:spcBef>
                <a:spcPts val="400"/>
              </a:spcBef>
              <a:spcAft>
                <a:spcPts val="0"/>
              </a:spcAft>
              <a:buSzPts val="1200"/>
              <a:buChar char="•"/>
              <a:defRPr sz="1200"/>
            </a:lvl3pPr>
            <a:lvl4pPr marL="1828800" lvl="3" indent="-304800" rtl="0">
              <a:spcBef>
                <a:spcPts val="400"/>
              </a:spcBef>
              <a:spcAft>
                <a:spcPts val="0"/>
              </a:spcAft>
              <a:buSzPts val="1200"/>
              <a:buChar char="•"/>
              <a:defRPr sz="1200"/>
            </a:lvl4pPr>
            <a:lvl5pPr marL="2286000" lvl="4" indent="-304800" rtl="0">
              <a:spcBef>
                <a:spcPts val="400"/>
              </a:spcBef>
              <a:spcAft>
                <a:spcPts val="0"/>
              </a:spcAft>
              <a:buSzPts val="1200"/>
              <a:buChar char="•"/>
              <a:defRPr sz="1200"/>
            </a:lvl5pPr>
            <a:lvl6pPr marL="2743200" lvl="5" indent="-304800" rtl="0">
              <a:spcBef>
                <a:spcPts val="4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sp>
        <p:nvSpPr>
          <p:cNvPr id="146" name="Google Shape;146;p28"/>
          <p:cNvSpPr txBox="1">
            <a:spLocks noGrp="1"/>
          </p:cNvSpPr>
          <p:nvPr>
            <p:ph type="body" idx="2"/>
          </p:nvPr>
        </p:nvSpPr>
        <p:spPr>
          <a:xfrm>
            <a:off x="4832400" y="1152475"/>
            <a:ext cx="3999900" cy="3416400"/>
          </a:xfrm>
          <a:prstGeom prst="rect">
            <a:avLst/>
          </a:prstGeom>
        </p:spPr>
        <p:txBody>
          <a:bodyPr spcFirstLastPara="1" wrap="square" lIns="68575" tIns="34275" rIns="68575" bIns="34275" anchor="t" anchorCtr="0">
            <a:normAutofit/>
          </a:bodyPr>
          <a:lstStyle>
            <a:lvl1pPr marL="457200" lvl="0" indent="-317500" rtl="0">
              <a:spcBef>
                <a:spcPts val="800"/>
              </a:spcBef>
              <a:spcAft>
                <a:spcPts val="0"/>
              </a:spcAft>
              <a:buSzPts val="1400"/>
              <a:buChar char="•"/>
              <a:defRPr sz="1400"/>
            </a:lvl1pPr>
            <a:lvl2pPr marL="914400" lvl="1" indent="-304800" rtl="0">
              <a:spcBef>
                <a:spcPts val="400"/>
              </a:spcBef>
              <a:spcAft>
                <a:spcPts val="0"/>
              </a:spcAft>
              <a:buSzPts val="1200"/>
              <a:buChar char="•"/>
              <a:defRPr sz="1200"/>
            </a:lvl2pPr>
            <a:lvl3pPr marL="1371600" lvl="2" indent="-304800" rtl="0">
              <a:spcBef>
                <a:spcPts val="400"/>
              </a:spcBef>
              <a:spcAft>
                <a:spcPts val="0"/>
              </a:spcAft>
              <a:buSzPts val="1200"/>
              <a:buChar char="•"/>
              <a:defRPr sz="1200"/>
            </a:lvl3pPr>
            <a:lvl4pPr marL="1828800" lvl="3" indent="-304800" rtl="0">
              <a:spcBef>
                <a:spcPts val="400"/>
              </a:spcBef>
              <a:spcAft>
                <a:spcPts val="0"/>
              </a:spcAft>
              <a:buSzPts val="1200"/>
              <a:buChar char="•"/>
              <a:defRPr sz="1200"/>
            </a:lvl4pPr>
            <a:lvl5pPr marL="2286000" lvl="4" indent="-304800" rtl="0">
              <a:spcBef>
                <a:spcPts val="400"/>
              </a:spcBef>
              <a:spcAft>
                <a:spcPts val="0"/>
              </a:spcAft>
              <a:buSzPts val="1200"/>
              <a:buChar char="•"/>
              <a:defRPr sz="1200"/>
            </a:lvl5pPr>
            <a:lvl6pPr marL="2743200" lvl="5" indent="-304800" rtl="0">
              <a:spcBef>
                <a:spcPts val="4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sp>
        <p:nvSpPr>
          <p:cNvPr id="147" name="Google Shape;147;p28"/>
          <p:cNvSpPr txBox="1">
            <a:spLocks noGrp="1"/>
          </p:cNvSpPr>
          <p:nvPr>
            <p:ph type="sldNum" idx="12"/>
          </p:nvPr>
        </p:nvSpPr>
        <p:spPr>
          <a:xfrm>
            <a:off x="8490250" y="4681009"/>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819727" y="429955"/>
            <a:ext cx="6583800" cy="3192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3300"/>
              <a:buNone/>
              <a:defRPr sz="1500" b="1" i="0">
                <a:solidFill>
                  <a:srgbClr val="001C70"/>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0" name="Google Shape;150;p29"/>
          <p:cNvSpPr txBox="1">
            <a:spLocks noGrp="1"/>
          </p:cNvSpPr>
          <p:nvPr>
            <p:ph type="body" idx="1"/>
          </p:nvPr>
        </p:nvSpPr>
        <p:spPr>
          <a:xfrm>
            <a:off x="831273" y="1615353"/>
            <a:ext cx="7483200" cy="2648100"/>
          </a:xfrm>
          <a:prstGeom prst="rect">
            <a:avLst/>
          </a:prstGeom>
          <a:noFill/>
          <a:ln>
            <a:noFill/>
          </a:ln>
        </p:spPr>
        <p:txBody>
          <a:bodyPr spcFirstLastPara="1" wrap="square" lIns="0" tIns="0" rIns="0" bIns="0" anchor="t" anchorCtr="0">
            <a:spAutoFit/>
          </a:bodyPr>
          <a:lstStyle>
            <a:lvl1pPr marL="457200" lvl="0" indent="-228600" algn="l" rtl="0">
              <a:spcBef>
                <a:spcPts val="800"/>
              </a:spcBef>
              <a:spcAft>
                <a:spcPts val="0"/>
              </a:spcAft>
              <a:buSzPts val="2100"/>
              <a:buNone/>
              <a:defRPr b="0" i="0">
                <a:solidFill>
                  <a:schemeClr val="dk1"/>
                </a:solidFill>
              </a:defRPr>
            </a:lvl1pPr>
            <a:lvl2pPr marL="914400" lvl="1" indent="-228600" algn="l" rtl="0">
              <a:spcBef>
                <a:spcPts val="400"/>
              </a:spcBef>
              <a:spcAft>
                <a:spcPts val="0"/>
              </a:spcAft>
              <a:buSzPts val="1800"/>
              <a:buNone/>
              <a:defRPr/>
            </a:lvl2pPr>
            <a:lvl3pPr marL="1371600" lvl="2" indent="-228600" algn="l" rtl="0">
              <a:spcBef>
                <a:spcPts val="400"/>
              </a:spcBef>
              <a:spcAft>
                <a:spcPts val="0"/>
              </a:spcAft>
              <a:buSzPts val="1500"/>
              <a:buNone/>
              <a:defRPr/>
            </a:lvl3pPr>
            <a:lvl4pPr marL="1828800" lvl="3" indent="-228600" algn="l" rtl="0">
              <a:spcBef>
                <a:spcPts val="400"/>
              </a:spcBef>
              <a:spcAft>
                <a:spcPts val="0"/>
              </a:spcAft>
              <a:buSzPts val="1400"/>
              <a:buNone/>
              <a:defRPr/>
            </a:lvl4pPr>
            <a:lvl5pPr marL="2286000" lvl="4" indent="-228600" algn="l" rtl="0">
              <a:spcBef>
                <a:spcPts val="400"/>
              </a:spcBef>
              <a:spcAft>
                <a:spcPts val="0"/>
              </a:spcAft>
              <a:buSzPts val="1400"/>
              <a:buNone/>
              <a:defRPr/>
            </a:lvl5pPr>
            <a:lvl6pPr marL="2743200" lvl="5" indent="-228600" algn="l" rtl="0">
              <a:spcBef>
                <a:spcPts val="400"/>
              </a:spcBef>
              <a:spcAft>
                <a:spcPts val="0"/>
              </a:spcAft>
              <a:buSzPts val="1400"/>
              <a:buNone/>
              <a:defRPr/>
            </a:lvl6pPr>
            <a:lvl7pPr marL="3200400" lvl="6" indent="-228600" algn="l" rtl="0">
              <a:spcBef>
                <a:spcPts val="400"/>
              </a:spcBef>
              <a:spcAft>
                <a:spcPts val="0"/>
              </a:spcAft>
              <a:buSzPts val="1400"/>
              <a:buNone/>
              <a:defRPr/>
            </a:lvl7pPr>
            <a:lvl8pPr marL="3657600" lvl="7" indent="-228600" algn="l" rtl="0">
              <a:spcBef>
                <a:spcPts val="400"/>
              </a:spcBef>
              <a:spcAft>
                <a:spcPts val="0"/>
              </a:spcAft>
              <a:buSzPts val="1400"/>
              <a:buNone/>
              <a:defRPr/>
            </a:lvl8pPr>
            <a:lvl9pPr marL="4114800" lvl="8" indent="-228600" algn="l" rtl="0">
              <a:spcBef>
                <a:spcPts val="400"/>
              </a:spcBef>
              <a:spcAft>
                <a:spcPts val="0"/>
              </a:spcAft>
              <a:buSzPts val="1400"/>
              <a:buNone/>
              <a:defRPr/>
            </a:lvl9pPr>
          </a:lstStyle>
          <a:p>
            <a:endParaRPr/>
          </a:p>
        </p:txBody>
      </p:sp>
      <p:sp>
        <p:nvSpPr>
          <p:cNvPr id="151" name="Google Shape;151;p29"/>
          <p:cNvSpPr txBox="1">
            <a:spLocks noGrp="1"/>
          </p:cNvSpPr>
          <p:nvPr>
            <p:ph type="ftr" idx="11"/>
          </p:nvPr>
        </p:nvSpPr>
        <p:spPr>
          <a:xfrm>
            <a:off x="3110923" y="4783455"/>
            <a:ext cx="2928000" cy="2571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100"/>
              <a:buNone/>
              <a:defRPr>
                <a:solidFill>
                  <a:srgbClr val="888888"/>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2" name="Google Shape;152;p29"/>
          <p:cNvSpPr txBox="1">
            <a:spLocks noGrp="1"/>
          </p:cNvSpPr>
          <p:nvPr>
            <p:ph type="dt" idx="10"/>
          </p:nvPr>
        </p:nvSpPr>
        <p:spPr>
          <a:xfrm>
            <a:off x="457488" y="4783455"/>
            <a:ext cx="2104500" cy="2571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100"/>
              <a:buNone/>
              <a:defRPr>
                <a:solidFill>
                  <a:srgbClr val="888888"/>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3" name="Google Shape;153;p29"/>
          <p:cNvSpPr txBox="1">
            <a:spLocks noGrp="1"/>
          </p:cNvSpPr>
          <p:nvPr>
            <p:ph type="sldNum" idx="12"/>
          </p:nvPr>
        </p:nvSpPr>
        <p:spPr>
          <a:xfrm>
            <a:off x="8057803" y="4842560"/>
            <a:ext cx="302700" cy="123000"/>
          </a:xfrm>
          <a:prstGeom prst="rect">
            <a:avLst/>
          </a:prstGeom>
          <a:noFill/>
          <a:ln>
            <a:noFill/>
          </a:ln>
        </p:spPr>
        <p:txBody>
          <a:bodyPr spcFirstLastPara="1" wrap="square" lIns="0" tIns="0" rIns="0" bIns="0" anchor="t" anchorCtr="0">
            <a:spAutoFit/>
          </a:bodyPr>
          <a:lstStyle>
            <a:lvl1pPr marL="190500" lvl="0" indent="0" rtl="0">
              <a:lnSpc>
                <a:spcPct val="100000"/>
              </a:lnSpc>
              <a:spcBef>
                <a:spcPts val="0"/>
              </a:spcBef>
              <a:buNone/>
              <a:defRPr sz="800" b="0" i="0">
                <a:solidFill>
                  <a:schemeClr val="dk1"/>
                </a:solidFill>
                <a:latin typeface="Arial"/>
                <a:ea typeface="Arial"/>
                <a:cs typeface="Arial"/>
                <a:sym typeface="Arial"/>
              </a:defRPr>
            </a:lvl1pPr>
            <a:lvl2pPr marL="190500" lvl="1" indent="0" rtl="0">
              <a:lnSpc>
                <a:spcPct val="100000"/>
              </a:lnSpc>
              <a:spcBef>
                <a:spcPts val="0"/>
              </a:spcBef>
              <a:buNone/>
              <a:defRPr sz="800" b="0" i="0">
                <a:solidFill>
                  <a:schemeClr val="dk1"/>
                </a:solidFill>
                <a:latin typeface="Arial"/>
                <a:ea typeface="Arial"/>
                <a:cs typeface="Arial"/>
                <a:sym typeface="Arial"/>
              </a:defRPr>
            </a:lvl2pPr>
            <a:lvl3pPr marL="190500" lvl="2" indent="0" rtl="0">
              <a:lnSpc>
                <a:spcPct val="100000"/>
              </a:lnSpc>
              <a:spcBef>
                <a:spcPts val="0"/>
              </a:spcBef>
              <a:buNone/>
              <a:defRPr sz="800" b="0" i="0">
                <a:solidFill>
                  <a:schemeClr val="dk1"/>
                </a:solidFill>
                <a:latin typeface="Arial"/>
                <a:ea typeface="Arial"/>
                <a:cs typeface="Arial"/>
                <a:sym typeface="Arial"/>
              </a:defRPr>
            </a:lvl3pPr>
            <a:lvl4pPr marL="190500" lvl="3" indent="0" rtl="0">
              <a:lnSpc>
                <a:spcPct val="100000"/>
              </a:lnSpc>
              <a:spcBef>
                <a:spcPts val="0"/>
              </a:spcBef>
              <a:buNone/>
              <a:defRPr sz="800" b="0" i="0">
                <a:solidFill>
                  <a:schemeClr val="dk1"/>
                </a:solidFill>
                <a:latin typeface="Arial"/>
                <a:ea typeface="Arial"/>
                <a:cs typeface="Arial"/>
                <a:sym typeface="Arial"/>
              </a:defRPr>
            </a:lvl4pPr>
            <a:lvl5pPr marL="190500" lvl="4" indent="0" rtl="0">
              <a:lnSpc>
                <a:spcPct val="100000"/>
              </a:lnSpc>
              <a:spcBef>
                <a:spcPts val="0"/>
              </a:spcBef>
              <a:buNone/>
              <a:defRPr sz="800" b="0" i="0">
                <a:solidFill>
                  <a:schemeClr val="dk1"/>
                </a:solidFill>
                <a:latin typeface="Arial"/>
                <a:ea typeface="Arial"/>
                <a:cs typeface="Arial"/>
                <a:sym typeface="Arial"/>
              </a:defRPr>
            </a:lvl5pPr>
            <a:lvl6pPr marL="190500" lvl="5" indent="0" rtl="0">
              <a:lnSpc>
                <a:spcPct val="100000"/>
              </a:lnSpc>
              <a:spcBef>
                <a:spcPts val="0"/>
              </a:spcBef>
              <a:buNone/>
              <a:defRPr sz="800" b="0" i="0">
                <a:solidFill>
                  <a:schemeClr val="dk1"/>
                </a:solidFill>
                <a:latin typeface="Arial"/>
                <a:ea typeface="Arial"/>
                <a:cs typeface="Arial"/>
                <a:sym typeface="Arial"/>
              </a:defRPr>
            </a:lvl6pPr>
            <a:lvl7pPr marL="190500" lvl="6" indent="0" rtl="0">
              <a:lnSpc>
                <a:spcPct val="100000"/>
              </a:lnSpc>
              <a:spcBef>
                <a:spcPts val="0"/>
              </a:spcBef>
              <a:buNone/>
              <a:defRPr sz="800" b="0" i="0">
                <a:solidFill>
                  <a:schemeClr val="dk1"/>
                </a:solidFill>
                <a:latin typeface="Arial"/>
                <a:ea typeface="Arial"/>
                <a:cs typeface="Arial"/>
                <a:sym typeface="Arial"/>
              </a:defRPr>
            </a:lvl7pPr>
            <a:lvl8pPr marL="190500" lvl="7" indent="0" rtl="0">
              <a:lnSpc>
                <a:spcPct val="100000"/>
              </a:lnSpc>
              <a:spcBef>
                <a:spcPts val="0"/>
              </a:spcBef>
              <a:buNone/>
              <a:defRPr sz="800" b="0" i="0">
                <a:solidFill>
                  <a:schemeClr val="dk1"/>
                </a:solidFill>
                <a:latin typeface="Arial"/>
                <a:ea typeface="Arial"/>
                <a:cs typeface="Arial"/>
                <a:sym typeface="Arial"/>
              </a:defRPr>
            </a:lvl8pPr>
            <a:lvl9pPr marL="190500" lvl="8" indent="0" rtl="0">
              <a:lnSpc>
                <a:spcPct val="100000"/>
              </a:lnSpc>
              <a:spcBef>
                <a:spcPts val="0"/>
              </a:spcBef>
              <a:buNone/>
              <a:defRPr sz="800" b="0" i="0">
                <a:solidFill>
                  <a:schemeClr val="dk1"/>
                </a:solidFill>
                <a:latin typeface="Arial"/>
                <a:ea typeface="Arial"/>
                <a:cs typeface="Arial"/>
                <a:sym typeface="Arial"/>
              </a:defRPr>
            </a:lvl9pPr>
          </a:lstStyle>
          <a:p>
            <a:pPr marL="190500" lvl="0" indent="0" algn="r" rtl="0">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1">
  <p:cSld name="OBJECT_1">
    <p:spTree>
      <p:nvGrpSpPr>
        <p:cNvPr id="1" name="Shape 154"/>
        <p:cNvGrpSpPr/>
        <p:nvPr/>
      </p:nvGrpSpPr>
      <p:grpSpPr>
        <a:xfrm>
          <a:off x="0" y="0"/>
          <a:ext cx="0" cy="0"/>
          <a:chOff x="0" y="0"/>
          <a:chExt cx="0" cy="0"/>
        </a:xfrm>
      </p:grpSpPr>
      <p:sp>
        <p:nvSpPr>
          <p:cNvPr id="155" name="Google Shape;155;p30"/>
          <p:cNvSpPr txBox="1">
            <a:spLocks noGrp="1"/>
          </p:cNvSpPr>
          <p:nvPr>
            <p:ph type="ftr" idx="11"/>
          </p:nvPr>
        </p:nvSpPr>
        <p:spPr>
          <a:xfrm>
            <a:off x="3110923" y="4783455"/>
            <a:ext cx="2928000" cy="2571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100"/>
              <a:buNone/>
              <a:defRPr>
                <a:solidFill>
                  <a:srgbClr val="888888"/>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6" name="Google Shape;156;p30"/>
          <p:cNvSpPr txBox="1">
            <a:spLocks noGrp="1"/>
          </p:cNvSpPr>
          <p:nvPr>
            <p:ph type="dt" idx="10"/>
          </p:nvPr>
        </p:nvSpPr>
        <p:spPr>
          <a:xfrm>
            <a:off x="457488" y="4783455"/>
            <a:ext cx="2104500" cy="2571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100"/>
              <a:buNone/>
              <a:defRPr>
                <a:solidFill>
                  <a:srgbClr val="888888"/>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7" name="Google Shape;157;p30"/>
          <p:cNvSpPr txBox="1">
            <a:spLocks noGrp="1"/>
          </p:cNvSpPr>
          <p:nvPr>
            <p:ph type="sldNum" idx="12"/>
          </p:nvPr>
        </p:nvSpPr>
        <p:spPr>
          <a:xfrm>
            <a:off x="8057803" y="4842560"/>
            <a:ext cx="302700" cy="123000"/>
          </a:xfrm>
          <a:prstGeom prst="rect">
            <a:avLst/>
          </a:prstGeom>
          <a:noFill/>
          <a:ln>
            <a:noFill/>
          </a:ln>
        </p:spPr>
        <p:txBody>
          <a:bodyPr spcFirstLastPara="1" wrap="square" lIns="0" tIns="0" rIns="0" bIns="0" anchor="t" anchorCtr="0">
            <a:spAutoFit/>
          </a:bodyPr>
          <a:lstStyle>
            <a:lvl1pPr marL="190500" lvl="0" indent="0" rtl="0">
              <a:lnSpc>
                <a:spcPct val="100000"/>
              </a:lnSpc>
              <a:spcBef>
                <a:spcPts val="0"/>
              </a:spcBef>
              <a:buNone/>
              <a:defRPr sz="800" b="0" i="0">
                <a:solidFill>
                  <a:schemeClr val="dk1"/>
                </a:solidFill>
                <a:latin typeface="Arial"/>
                <a:ea typeface="Arial"/>
                <a:cs typeface="Arial"/>
                <a:sym typeface="Arial"/>
              </a:defRPr>
            </a:lvl1pPr>
            <a:lvl2pPr marL="190500" lvl="1" indent="0" rtl="0">
              <a:lnSpc>
                <a:spcPct val="100000"/>
              </a:lnSpc>
              <a:spcBef>
                <a:spcPts val="0"/>
              </a:spcBef>
              <a:buNone/>
              <a:defRPr sz="800" b="0" i="0">
                <a:solidFill>
                  <a:schemeClr val="dk1"/>
                </a:solidFill>
                <a:latin typeface="Arial"/>
                <a:ea typeface="Arial"/>
                <a:cs typeface="Arial"/>
                <a:sym typeface="Arial"/>
              </a:defRPr>
            </a:lvl2pPr>
            <a:lvl3pPr marL="190500" lvl="2" indent="0" rtl="0">
              <a:lnSpc>
                <a:spcPct val="100000"/>
              </a:lnSpc>
              <a:spcBef>
                <a:spcPts val="0"/>
              </a:spcBef>
              <a:buNone/>
              <a:defRPr sz="800" b="0" i="0">
                <a:solidFill>
                  <a:schemeClr val="dk1"/>
                </a:solidFill>
                <a:latin typeface="Arial"/>
                <a:ea typeface="Arial"/>
                <a:cs typeface="Arial"/>
                <a:sym typeface="Arial"/>
              </a:defRPr>
            </a:lvl3pPr>
            <a:lvl4pPr marL="190500" lvl="3" indent="0" rtl="0">
              <a:lnSpc>
                <a:spcPct val="100000"/>
              </a:lnSpc>
              <a:spcBef>
                <a:spcPts val="0"/>
              </a:spcBef>
              <a:buNone/>
              <a:defRPr sz="800" b="0" i="0">
                <a:solidFill>
                  <a:schemeClr val="dk1"/>
                </a:solidFill>
                <a:latin typeface="Arial"/>
                <a:ea typeface="Arial"/>
                <a:cs typeface="Arial"/>
                <a:sym typeface="Arial"/>
              </a:defRPr>
            </a:lvl4pPr>
            <a:lvl5pPr marL="190500" lvl="4" indent="0" rtl="0">
              <a:lnSpc>
                <a:spcPct val="100000"/>
              </a:lnSpc>
              <a:spcBef>
                <a:spcPts val="0"/>
              </a:spcBef>
              <a:buNone/>
              <a:defRPr sz="800" b="0" i="0">
                <a:solidFill>
                  <a:schemeClr val="dk1"/>
                </a:solidFill>
                <a:latin typeface="Arial"/>
                <a:ea typeface="Arial"/>
                <a:cs typeface="Arial"/>
                <a:sym typeface="Arial"/>
              </a:defRPr>
            </a:lvl5pPr>
            <a:lvl6pPr marL="190500" lvl="5" indent="0" rtl="0">
              <a:lnSpc>
                <a:spcPct val="100000"/>
              </a:lnSpc>
              <a:spcBef>
                <a:spcPts val="0"/>
              </a:spcBef>
              <a:buNone/>
              <a:defRPr sz="800" b="0" i="0">
                <a:solidFill>
                  <a:schemeClr val="dk1"/>
                </a:solidFill>
                <a:latin typeface="Arial"/>
                <a:ea typeface="Arial"/>
                <a:cs typeface="Arial"/>
                <a:sym typeface="Arial"/>
              </a:defRPr>
            </a:lvl6pPr>
            <a:lvl7pPr marL="190500" lvl="6" indent="0" rtl="0">
              <a:lnSpc>
                <a:spcPct val="100000"/>
              </a:lnSpc>
              <a:spcBef>
                <a:spcPts val="0"/>
              </a:spcBef>
              <a:buNone/>
              <a:defRPr sz="800" b="0" i="0">
                <a:solidFill>
                  <a:schemeClr val="dk1"/>
                </a:solidFill>
                <a:latin typeface="Arial"/>
                <a:ea typeface="Arial"/>
                <a:cs typeface="Arial"/>
                <a:sym typeface="Arial"/>
              </a:defRPr>
            </a:lvl7pPr>
            <a:lvl8pPr marL="190500" lvl="7" indent="0" rtl="0">
              <a:lnSpc>
                <a:spcPct val="100000"/>
              </a:lnSpc>
              <a:spcBef>
                <a:spcPts val="0"/>
              </a:spcBef>
              <a:buNone/>
              <a:defRPr sz="800" b="0" i="0">
                <a:solidFill>
                  <a:schemeClr val="dk1"/>
                </a:solidFill>
                <a:latin typeface="Arial"/>
                <a:ea typeface="Arial"/>
                <a:cs typeface="Arial"/>
                <a:sym typeface="Arial"/>
              </a:defRPr>
            </a:lvl8pPr>
            <a:lvl9pPr marL="190500" lvl="8" indent="0" rtl="0">
              <a:lnSpc>
                <a:spcPct val="100000"/>
              </a:lnSpc>
              <a:spcBef>
                <a:spcPts val="0"/>
              </a:spcBef>
              <a:buNone/>
              <a:defRPr sz="800" b="0" i="0">
                <a:solidFill>
                  <a:schemeClr val="dk1"/>
                </a:solidFill>
                <a:latin typeface="Arial"/>
                <a:ea typeface="Arial"/>
                <a:cs typeface="Arial"/>
                <a:sym typeface="Arial"/>
              </a:defRPr>
            </a:lvl9pPr>
          </a:lstStyle>
          <a:p>
            <a:pPr marL="190500" lvl="0" indent="0" algn="r" rtl="0">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2">
  <p:cSld name="OBJECT_2">
    <p:spTree>
      <p:nvGrpSpPr>
        <p:cNvPr id="1" name="Shape 158"/>
        <p:cNvGrpSpPr/>
        <p:nvPr/>
      </p:nvGrpSpPr>
      <p:grpSpPr>
        <a:xfrm>
          <a:off x="0" y="0"/>
          <a:ext cx="0" cy="0"/>
          <a:chOff x="0" y="0"/>
          <a:chExt cx="0" cy="0"/>
        </a:xfrm>
      </p:grpSpPr>
      <p:sp>
        <p:nvSpPr>
          <p:cNvPr id="159" name="Google Shape;159;p31"/>
          <p:cNvSpPr txBox="1">
            <a:spLocks noGrp="1"/>
          </p:cNvSpPr>
          <p:nvPr>
            <p:ph type="ftr" idx="11"/>
          </p:nvPr>
        </p:nvSpPr>
        <p:spPr>
          <a:xfrm>
            <a:off x="3110923" y="4783455"/>
            <a:ext cx="2928000" cy="2571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100"/>
              <a:buNone/>
              <a:defRPr>
                <a:solidFill>
                  <a:srgbClr val="888888"/>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0" name="Google Shape;160;p31"/>
          <p:cNvSpPr txBox="1">
            <a:spLocks noGrp="1"/>
          </p:cNvSpPr>
          <p:nvPr>
            <p:ph type="dt" idx="10"/>
          </p:nvPr>
        </p:nvSpPr>
        <p:spPr>
          <a:xfrm>
            <a:off x="457488" y="4783455"/>
            <a:ext cx="2104500" cy="2571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100"/>
              <a:buNone/>
              <a:defRPr>
                <a:solidFill>
                  <a:srgbClr val="888888"/>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1" name="Google Shape;161;p31"/>
          <p:cNvSpPr txBox="1">
            <a:spLocks noGrp="1"/>
          </p:cNvSpPr>
          <p:nvPr>
            <p:ph type="sldNum" idx="12"/>
          </p:nvPr>
        </p:nvSpPr>
        <p:spPr>
          <a:xfrm>
            <a:off x="8057803" y="4842560"/>
            <a:ext cx="302700" cy="123000"/>
          </a:xfrm>
          <a:prstGeom prst="rect">
            <a:avLst/>
          </a:prstGeom>
          <a:noFill/>
          <a:ln>
            <a:noFill/>
          </a:ln>
        </p:spPr>
        <p:txBody>
          <a:bodyPr spcFirstLastPara="1" wrap="square" lIns="0" tIns="0" rIns="0" bIns="0" anchor="t" anchorCtr="0">
            <a:spAutoFit/>
          </a:bodyPr>
          <a:lstStyle>
            <a:lvl1pPr marL="190500" lvl="0" indent="0" rtl="0">
              <a:lnSpc>
                <a:spcPct val="100000"/>
              </a:lnSpc>
              <a:spcBef>
                <a:spcPts val="0"/>
              </a:spcBef>
              <a:buNone/>
              <a:defRPr sz="800" b="0" i="0">
                <a:solidFill>
                  <a:schemeClr val="dk1"/>
                </a:solidFill>
                <a:latin typeface="Arial"/>
                <a:ea typeface="Arial"/>
                <a:cs typeface="Arial"/>
                <a:sym typeface="Arial"/>
              </a:defRPr>
            </a:lvl1pPr>
            <a:lvl2pPr marL="190500" lvl="1" indent="0" rtl="0">
              <a:lnSpc>
                <a:spcPct val="100000"/>
              </a:lnSpc>
              <a:spcBef>
                <a:spcPts val="0"/>
              </a:spcBef>
              <a:buNone/>
              <a:defRPr sz="800" b="0" i="0">
                <a:solidFill>
                  <a:schemeClr val="dk1"/>
                </a:solidFill>
                <a:latin typeface="Arial"/>
                <a:ea typeface="Arial"/>
                <a:cs typeface="Arial"/>
                <a:sym typeface="Arial"/>
              </a:defRPr>
            </a:lvl2pPr>
            <a:lvl3pPr marL="190500" lvl="2" indent="0" rtl="0">
              <a:lnSpc>
                <a:spcPct val="100000"/>
              </a:lnSpc>
              <a:spcBef>
                <a:spcPts val="0"/>
              </a:spcBef>
              <a:buNone/>
              <a:defRPr sz="800" b="0" i="0">
                <a:solidFill>
                  <a:schemeClr val="dk1"/>
                </a:solidFill>
                <a:latin typeface="Arial"/>
                <a:ea typeface="Arial"/>
                <a:cs typeface="Arial"/>
                <a:sym typeface="Arial"/>
              </a:defRPr>
            </a:lvl3pPr>
            <a:lvl4pPr marL="190500" lvl="3" indent="0" rtl="0">
              <a:lnSpc>
                <a:spcPct val="100000"/>
              </a:lnSpc>
              <a:spcBef>
                <a:spcPts val="0"/>
              </a:spcBef>
              <a:buNone/>
              <a:defRPr sz="800" b="0" i="0">
                <a:solidFill>
                  <a:schemeClr val="dk1"/>
                </a:solidFill>
                <a:latin typeface="Arial"/>
                <a:ea typeface="Arial"/>
                <a:cs typeface="Arial"/>
                <a:sym typeface="Arial"/>
              </a:defRPr>
            </a:lvl4pPr>
            <a:lvl5pPr marL="190500" lvl="4" indent="0" rtl="0">
              <a:lnSpc>
                <a:spcPct val="100000"/>
              </a:lnSpc>
              <a:spcBef>
                <a:spcPts val="0"/>
              </a:spcBef>
              <a:buNone/>
              <a:defRPr sz="800" b="0" i="0">
                <a:solidFill>
                  <a:schemeClr val="dk1"/>
                </a:solidFill>
                <a:latin typeface="Arial"/>
                <a:ea typeface="Arial"/>
                <a:cs typeface="Arial"/>
                <a:sym typeface="Arial"/>
              </a:defRPr>
            </a:lvl5pPr>
            <a:lvl6pPr marL="190500" lvl="5" indent="0" rtl="0">
              <a:lnSpc>
                <a:spcPct val="100000"/>
              </a:lnSpc>
              <a:spcBef>
                <a:spcPts val="0"/>
              </a:spcBef>
              <a:buNone/>
              <a:defRPr sz="800" b="0" i="0">
                <a:solidFill>
                  <a:schemeClr val="dk1"/>
                </a:solidFill>
                <a:latin typeface="Arial"/>
                <a:ea typeface="Arial"/>
                <a:cs typeface="Arial"/>
                <a:sym typeface="Arial"/>
              </a:defRPr>
            </a:lvl6pPr>
            <a:lvl7pPr marL="190500" lvl="6" indent="0" rtl="0">
              <a:lnSpc>
                <a:spcPct val="100000"/>
              </a:lnSpc>
              <a:spcBef>
                <a:spcPts val="0"/>
              </a:spcBef>
              <a:buNone/>
              <a:defRPr sz="800" b="0" i="0">
                <a:solidFill>
                  <a:schemeClr val="dk1"/>
                </a:solidFill>
                <a:latin typeface="Arial"/>
                <a:ea typeface="Arial"/>
                <a:cs typeface="Arial"/>
                <a:sym typeface="Arial"/>
              </a:defRPr>
            </a:lvl7pPr>
            <a:lvl8pPr marL="190500" lvl="7" indent="0" rtl="0">
              <a:lnSpc>
                <a:spcPct val="100000"/>
              </a:lnSpc>
              <a:spcBef>
                <a:spcPts val="0"/>
              </a:spcBef>
              <a:buNone/>
              <a:defRPr sz="800" b="0" i="0">
                <a:solidFill>
                  <a:schemeClr val="dk1"/>
                </a:solidFill>
                <a:latin typeface="Arial"/>
                <a:ea typeface="Arial"/>
                <a:cs typeface="Arial"/>
                <a:sym typeface="Arial"/>
              </a:defRPr>
            </a:lvl8pPr>
            <a:lvl9pPr marL="190500" lvl="8" indent="0" rtl="0">
              <a:lnSpc>
                <a:spcPct val="100000"/>
              </a:lnSpc>
              <a:spcBef>
                <a:spcPts val="0"/>
              </a:spcBef>
              <a:buNone/>
              <a:defRPr sz="800" b="0" i="0">
                <a:solidFill>
                  <a:schemeClr val="dk1"/>
                </a:solidFill>
                <a:latin typeface="Arial"/>
                <a:ea typeface="Arial"/>
                <a:cs typeface="Arial"/>
                <a:sym typeface="Arial"/>
              </a:defRPr>
            </a:lvl9pPr>
          </a:lstStyle>
          <a:p>
            <a:pPr marL="190500" lvl="0" indent="0" algn="r" rtl="0">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2"/>
        <p:cNvGrpSpPr/>
        <p:nvPr/>
      </p:nvGrpSpPr>
      <p:grpSpPr>
        <a:xfrm>
          <a:off x="0" y="0"/>
          <a:ext cx="0" cy="0"/>
          <a:chOff x="0" y="0"/>
          <a:chExt cx="0" cy="0"/>
        </a:xfrm>
      </p:grpSpPr>
      <p:sp>
        <p:nvSpPr>
          <p:cNvPr id="163" name="Google Shape;163;p32"/>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rmAutofit/>
          </a:bodyPr>
          <a:lstStyle>
            <a:lvl1pPr lvl="0" rtl="0">
              <a:spcBef>
                <a:spcPts val="0"/>
              </a:spcBef>
              <a:spcAft>
                <a:spcPts val="0"/>
              </a:spcAft>
              <a:buSzPts val="33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4" name="Google Shape;164;p32"/>
          <p:cNvSpPr txBox="1">
            <a:spLocks noGrp="1"/>
          </p:cNvSpPr>
          <p:nvPr>
            <p:ph type="body" idx="1"/>
          </p:nvPr>
        </p:nvSpPr>
        <p:spPr>
          <a:xfrm>
            <a:off x="311700" y="1152475"/>
            <a:ext cx="8520600" cy="3416400"/>
          </a:xfrm>
          <a:prstGeom prst="rect">
            <a:avLst/>
          </a:prstGeom>
        </p:spPr>
        <p:txBody>
          <a:bodyPr spcFirstLastPara="1" wrap="square" lIns="68575" tIns="34275" rIns="68575" bIns="34275" anchor="t" anchorCtr="0">
            <a:normAutofit/>
          </a:bodyPr>
          <a:lstStyle>
            <a:lvl1pPr marL="457200" lvl="0" indent="-361950" rtl="0">
              <a:spcBef>
                <a:spcPts val="800"/>
              </a:spcBef>
              <a:spcAft>
                <a:spcPts val="0"/>
              </a:spcAft>
              <a:buSzPts val="2100"/>
              <a:buChar char="•"/>
              <a:defRPr/>
            </a:lvl1pPr>
            <a:lvl2pPr marL="914400" lvl="1" indent="-342900" rtl="0">
              <a:spcBef>
                <a:spcPts val="400"/>
              </a:spcBef>
              <a:spcAft>
                <a:spcPts val="0"/>
              </a:spcAft>
              <a:buSzPts val="1800"/>
              <a:buChar char="•"/>
              <a:defRPr/>
            </a:lvl2pPr>
            <a:lvl3pPr marL="1371600" lvl="2" indent="-323850" rtl="0">
              <a:spcBef>
                <a:spcPts val="400"/>
              </a:spcBef>
              <a:spcAft>
                <a:spcPts val="0"/>
              </a:spcAft>
              <a:buSzPts val="15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165" name="Google Shape;165;p32"/>
          <p:cNvSpPr txBox="1">
            <a:spLocks noGrp="1"/>
          </p:cNvSpPr>
          <p:nvPr>
            <p:ph type="sldNum" idx="12"/>
          </p:nvPr>
        </p:nvSpPr>
        <p:spPr>
          <a:xfrm>
            <a:off x="8490250" y="4681009"/>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0" name="Google Shape;70;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1" name="Google Shape;71;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2" name="Google Shape;72;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3" name="Google Shape;73;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100000">
              <a:srgbClr val="2F5496"/>
            </a:gs>
          </a:gsLst>
          <a:lin ang="8398416" scaled="0"/>
        </a:gradFill>
        <a:effectLst/>
      </p:bgPr>
    </p:bg>
    <p:spTree>
      <p:nvGrpSpPr>
        <p:cNvPr id="1" name="Shape 169"/>
        <p:cNvGrpSpPr/>
        <p:nvPr/>
      </p:nvGrpSpPr>
      <p:grpSpPr>
        <a:xfrm>
          <a:off x="0" y="0"/>
          <a:ext cx="0" cy="0"/>
          <a:chOff x="0" y="0"/>
          <a:chExt cx="0" cy="0"/>
        </a:xfrm>
      </p:grpSpPr>
      <p:sp>
        <p:nvSpPr>
          <p:cNvPr id="170" name="Google Shape;170;p33"/>
          <p:cNvSpPr txBox="1">
            <a:spLocks noGrp="1"/>
          </p:cNvSpPr>
          <p:nvPr>
            <p:ph type="subTitle" idx="1"/>
          </p:nvPr>
        </p:nvSpPr>
        <p:spPr>
          <a:xfrm>
            <a:off x="1143000" y="2701529"/>
            <a:ext cx="6858000" cy="1241700"/>
          </a:xfrm>
          <a:prstGeom prst="rect">
            <a:avLst/>
          </a:prstGeom>
        </p:spPr>
        <p:txBody>
          <a:bodyPr spcFirstLastPara="1" wrap="square" lIns="68575" tIns="34275" rIns="68575" bIns="34275" anchor="t" anchorCtr="0">
            <a:normAutofit lnSpcReduction="10000"/>
          </a:bodyPr>
          <a:lstStyle/>
          <a:p>
            <a:pPr marL="0" lvl="0" indent="0" algn="ctr" rtl="0">
              <a:lnSpc>
                <a:spcPct val="100000"/>
              </a:lnSpc>
              <a:spcBef>
                <a:spcPts val="0"/>
              </a:spcBef>
              <a:spcAft>
                <a:spcPts val="0"/>
              </a:spcAft>
              <a:buClr>
                <a:schemeClr val="dk1"/>
              </a:buClr>
              <a:buSzPts val="1100"/>
              <a:buFont typeface="Arial"/>
              <a:buNone/>
            </a:pPr>
            <a:r>
              <a:rPr lang="en" sz="2800">
                <a:solidFill>
                  <a:schemeClr val="lt2"/>
                </a:solidFill>
                <a:latin typeface="Arial"/>
                <a:ea typeface="Arial"/>
                <a:cs typeface="Arial"/>
                <a:sym typeface="Arial"/>
              </a:rPr>
              <a:t>Information and Summary for School Board Members</a:t>
            </a:r>
            <a:endParaRPr sz="2800">
              <a:solidFill>
                <a:schemeClr val="lt2"/>
              </a:solidFill>
              <a:latin typeface="Arial"/>
              <a:ea typeface="Arial"/>
              <a:cs typeface="Arial"/>
              <a:sym typeface="Arial"/>
            </a:endParaRPr>
          </a:p>
          <a:p>
            <a:pPr marL="0" lvl="0" indent="0" algn="ctr" rtl="0">
              <a:lnSpc>
                <a:spcPct val="100000"/>
              </a:lnSpc>
              <a:spcBef>
                <a:spcPts val="0"/>
              </a:spcBef>
              <a:spcAft>
                <a:spcPts val="0"/>
              </a:spcAft>
              <a:buClr>
                <a:schemeClr val="dk1"/>
              </a:buClr>
              <a:buSzPts val="1100"/>
              <a:buFont typeface="Arial"/>
              <a:buNone/>
            </a:pPr>
            <a:r>
              <a:rPr lang="en" sz="2800">
                <a:solidFill>
                  <a:schemeClr val="lt2"/>
                </a:solidFill>
                <a:latin typeface="Arial"/>
                <a:ea typeface="Arial"/>
                <a:cs typeface="Arial"/>
                <a:sym typeface="Arial"/>
              </a:rPr>
              <a:t>May 11, 2023</a:t>
            </a:r>
            <a:endParaRPr sz="2800">
              <a:solidFill>
                <a:schemeClr val="lt2"/>
              </a:solidFill>
              <a:latin typeface="Arial"/>
              <a:ea typeface="Arial"/>
              <a:cs typeface="Arial"/>
              <a:sym typeface="Arial"/>
            </a:endParaRPr>
          </a:p>
        </p:txBody>
      </p:sp>
      <p:sp>
        <p:nvSpPr>
          <p:cNvPr id="171" name="Google Shape;171;p33"/>
          <p:cNvSpPr txBox="1">
            <a:spLocks noGrp="1"/>
          </p:cNvSpPr>
          <p:nvPr>
            <p:ph type="ctrTitle"/>
          </p:nvPr>
        </p:nvSpPr>
        <p:spPr>
          <a:xfrm>
            <a:off x="1143000" y="841772"/>
            <a:ext cx="6858000" cy="1790700"/>
          </a:xfrm>
          <a:prstGeom prst="rect">
            <a:avLst/>
          </a:prstGeom>
        </p:spPr>
        <p:txBody>
          <a:bodyPr spcFirstLastPara="1" wrap="square" lIns="68575" tIns="34275" rIns="68575" bIns="34275" anchor="b" anchorCtr="0">
            <a:normAutofit/>
          </a:bodyPr>
          <a:lstStyle/>
          <a:p>
            <a:pPr marL="0" lvl="0" indent="0" algn="ctr" rtl="0">
              <a:lnSpc>
                <a:spcPct val="100000"/>
              </a:lnSpc>
              <a:spcBef>
                <a:spcPts val="0"/>
              </a:spcBef>
              <a:spcAft>
                <a:spcPts val="0"/>
              </a:spcAft>
              <a:buClr>
                <a:schemeClr val="dk1"/>
              </a:buClr>
              <a:buSzPts val="1100"/>
              <a:buFont typeface="Arial"/>
              <a:buNone/>
            </a:pPr>
            <a:r>
              <a:rPr lang="en" sz="5200">
                <a:solidFill>
                  <a:srgbClr val="1DC9D2"/>
                </a:solidFill>
                <a:latin typeface="Arial"/>
                <a:ea typeface="Arial"/>
                <a:cs typeface="Arial"/>
                <a:sym typeface="Arial"/>
              </a:rPr>
              <a:t>2023 Gallup Engagement Survey</a:t>
            </a:r>
            <a:endParaRPr>
              <a:solidFill>
                <a:srgbClr val="1DC9D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100000">
              <a:srgbClr val="2F5496"/>
            </a:gs>
          </a:gsLst>
          <a:lin ang="8398416" scaled="0"/>
        </a:gradFill>
        <a:effectLst/>
      </p:bgPr>
    </p:bg>
    <p:spTree>
      <p:nvGrpSpPr>
        <p:cNvPr id="1" name="Shape 175"/>
        <p:cNvGrpSpPr/>
        <p:nvPr/>
      </p:nvGrpSpPr>
      <p:grpSpPr>
        <a:xfrm>
          <a:off x="0" y="0"/>
          <a:ext cx="0" cy="0"/>
          <a:chOff x="0" y="0"/>
          <a:chExt cx="0" cy="0"/>
        </a:xfrm>
      </p:grpSpPr>
      <p:sp>
        <p:nvSpPr>
          <p:cNvPr id="176" name="Google Shape;176;p34"/>
          <p:cNvSpPr txBox="1">
            <a:spLocks noGrp="1"/>
          </p:cNvSpPr>
          <p:nvPr>
            <p:ph type="body" idx="1"/>
          </p:nvPr>
        </p:nvSpPr>
        <p:spPr>
          <a:xfrm>
            <a:off x="311700" y="322425"/>
            <a:ext cx="3999900" cy="4246500"/>
          </a:xfrm>
          <a:prstGeom prst="rect">
            <a:avLst/>
          </a:prstGeom>
        </p:spPr>
        <p:txBody>
          <a:bodyPr spcFirstLastPara="1" wrap="square" lIns="68575" tIns="34275" rIns="68575" bIns="34275" anchor="t" anchorCtr="0">
            <a:normAutofit/>
          </a:bodyPr>
          <a:lstStyle/>
          <a:p>
            <a:pPr marL="0" lvl="0" indent="0" algn="ctr" rtl="0">
              <a:spcBef>
                <a:spcPts val="800"/>
              </a:spcBef>
              <a:spcAft>
                <a:spcPts val="0"/>
              </a:spcAft>
              <a:buNone/>
            </a:pPr>
            <a:r>
              <a:rPr lang="en" sz="3100">
                <a:solidFill>
                  <a:srgbClr val="1DC9D2"/>
                </a:solidFill>
                <a:latin typeface="Oswald"/>
                <a:ea typeface="Oswald"/>
                <a:cs typeface="Oswald"/>
                <a:sym typeface="Oswald"/>
              </a:rPr>
              <a:t>VISION</a:t>
            </a:r>
            <a:endParaRPr sz="3100">
              <a:solidFill>
                <a:srgbClr val="1DC9D2"/>
              </a:solidFill>
              <a:latin typeface="Oswald"/>
              <a:ea typeface="Oswald"/>
              <a:cs typeface="Oswald"/>
              <a:sym typeface="Oswald"/>
            </a:endParaRPr>
          </a:p>
          <a:p>
            <a:pPr marL="0" lvl="0" indent="0" algn="l" rtl="0">
              <a:lnSpc>
                <a:spcPct val="115000"/>
              </a:lnSpc>
              <a:spcBef>
                <a:spcPts val="800"/>
              </a:spcBef>
              <a:spcAft>
                <a:spcPts val="0"/>
              </a:spcAft>
              <a:buNone/>
            </a:pPr>
            <a:endParaRPr sz="1800">
              <a:solidFill>
                <a:schemeClr val="lt2"/>
              </a:solidFill>
            </a:endParaRPr>
          </a:p>
          <a:p>
            <a:pPr marL="0" lvl="0" indent="0" algn="l" rtl="0">
              <a:lnSpc>
                <a:spcPct val="115000"/>
              </a:lnSpc>
              <a:spcBef>
                <a:spcPts val="800"/>
              </a:spcBef>
              <a:spcAft>
                <a:spcPts val="0"/>
              </a:spcAft>
              <a:buClr>
                <a:schemeClr val="dk1"/>
              </a:buClr>
              <a:buFont typeface="Arial"/>
              <a:buNone/>
            </a:pPr>
            <a:r>
              <a:rPr lang="en" sz="1800">
                <a:solidFill>
                  <a:schemeClr val="lt2"/>
                </a:solidFill>
              </a:rPr>
              <a:t>Our learners are engaged in authentic, challenging, and relevant learning experiences, becoming lifelong contributors and leaders in our dynamic and diverse society.</a:t>
            </a:r>
            <a:endParaRPr sz="1300">
              <a:solidFill>
                <a:schemeClr val="lt2"/>
              </a:solidFill>
            </a:endParaRPr>
          </a:p>
        </p:txBody>
      </p:sp>
      <p:sp>
        <p:nvSpPr>
          <p:cNvPr id="177" name="Google Shape;177;p34"/>
          <p:cNvSpPr txBox="1">
            <a:spLocks noGrp="1"/>
          </p:cNvSpPr>
          <p:nvPr>
            <p:ph type="body" idx="2"/>
          </p:nvPr>
        </p:nvSpPr>
        <p:spPr>
          <a:xfrm>
            <a:off x="4832400" y="322375"/>
            <a:ext cx="3999900" cy="4246500"/>
          </a:xfrm>
          <a:prstGeom prst="rect">
            <a:avLst/>
          </a:prstGeom>
        </p:spPr>
        <p:txBody>
          <a:bodyPr spcFirstLastPara="1" wrap="square" lIns="68575" tIns="34275" rIns="68575" bIns="34275" anchor="t" anchorCtr="0">
            <a:normAutofit lnSpcReduction="10000"/>
          </a:bodyPr>
          <a:lstStyle/>
          <a:p>
            <a:pPr marL="0" lvl="0" indent="0" algn="ctr" rtl="0">
              <a:spcBef>
                <a:spcPts val="800"/>
              </a:spcBef>
              <a:spcAft>
                <a:spcPts val="0"/>
              </a:spcAft>
              <a:buClr>
                <a:schemeClr val="dk1"/>
              </a:buClr>
              <a:buSzPts val="1100"/>
              <a:buFont typeface="Arial"/>
              <a:buNone/>
            </a:pPr>
            <a:r>
              <a:rPr lang="en" sz="3100">
                <a:solidFill>
                  <a:srgbClr val="1DC9D2"/>
                </a:solidFill>
                <a:latin typeface="Oswald"/>
                <a:ea typeface="Oswald"/>
                <a:cs typeface="Oswald"/>
                <a:sym typeface="Oswald"/>
              </a:rPr>
              <a:t>MISSION</a:t>
            </a:r>
            <a:endParaRPr sz="1600">
              <a:solidFill>
                <a:srgbClr val="1DC9D2"/>
              </a:solidFill>
              <a:latin typeface="Oswald"/>
              <a:ea typeface="Oswald"/>
              <a:cs typeface="Oswald"/>
              <a:sym typeface="Oswald"/>
            </a:endParaRPr>
          </a:p>
          <a:p>
            <a:pPr marL="0" lvl="0" indent="0" algn="l" rtl="0">
              <a:lnSpc>
                <a:spcPct val="129988"/>
              </a:lnSpc>
              <a:spcBef>
                <a:spcPts val="800"/>
              </a:spcBef>
              <a:spcAft>
                <a:spcPts val="0"/>
              </a:spcAft>
              <a:buNone/>
            </a:pPr>
            <a:endParaRPr sz="1600">
              <a:solidFill>
                <a:schemeClr val="lt2"/>
              </a:solidFill>
            </a:endParaRPr>
          </a:p>
          <a:p>
            <a:pPr marL="0" lvl="0" indent="0" algn="l" rtl="0">
              <a:lnSpc>
                <a:spcPct val="115000"/>
              </a:lnSpc>
              <a:spcBef>
                <a:spcPts val="800"/>
              </a:spcBef>
              <a:spcAft>
                <a:spcPts val="0"/>
              </a:spcAft>
              <a:buClr>
                <a:schemeClr val="dk1"/>
              </a:buClr>
              <a:buFont typeface="Arial"/>
              <a:buNone/>
            </a:pPr>
            <a:r>
              <a:rPr lang="en" sz="1800">
                <a:solidFill>
                  <a:schemeClr val="lt2"/>
                </a:solidFill>
              </a:rPr>
              <a:t>Working together as a team, we will end the predictive value of race, class, gender, and special capacities for our children’s success through high-quality teaching and learning for all. We seek to build relationships with families and communities to ensure that every student succeeds.</a:t>
            </a:r>
            <a:endParaRPr sz="1800">
              <a:solidFill>
                <a:schemeClr val="lt2"/>
              </a:solidFill>
            </a:endParaRPr>
          </a:p>
          <a:p>
            <a:pPr marL="0" lvl="0" indent="0" algn="l" rtl="0">
              <a:lnSpc>
                <a:spcPct val="115000"/>
              </a:lnSpc>
              <a:spcBef>
                <a:spcPts val="800"/>
              </a:spcBef>
              <a:spcAft>
                <a:spcPts val="0"/>
              </a:spcAft>
              <a:buClr>
                <a:schemeClr val="dk1"/>
              </a:buClr>
              <a:buFont typeface="Arial"/>
              <a:buNone/>
            </a:pPr>
            <a:endParaRPr sz="1800">
              <a:solidFill>
                <a:schemeClr val="lt2"/>
              </a:solidFill>
            </a:endParaRPr>
          </a:p>
          <a:p>
            <a:pPr marL="0" lvl="0" indent="0" algn="ctr" rtl="0">
              <a:lnSpc>
                <a:spcPct val="115000"/>
              </a:lnSpc>
              <a:spcBef>
                <a:spcPts val="800"/>
              </a:spcBef>
              <a:spcAft>
                <a:spcPts val="0"/>
              </a:spcAft>
              <a:buClr>
                <a:schemeClr val="dk1"/>
              </a:buClr>
              <a:buFont typeface="Arial"/>
              <a:buNone/>
            </a:pPr>
            <a:r>
              <a:rPr lang="en" sz="1800">
                <a:solidFill>
                  <a:schemeClr val="lt2"/>
                </a:solidFill>
              </a:rPr>
              <a:t>We will know every student.</a:t>
            </a:r>
            <a:endParaRPr sz="1600">
              <a:solidFill>
                <a:schemeClr val="lt2"/>
              </a:solidFill>
            </a:endParaRPr>
          </a:p>
        </p:txBody>
      </p:sp>
      <p:pic>
        <p:nvPicPr>
          <p:cNvPr id="178" name="Google Shape;178;p34"/>
          <p:cNvPicPr preferRelativeResize="0"/>
          <p:nvPr/>
        </p:nvPicPr>
        <p:blipFill>
          <a:blip r:embed="rId3">
            <a:alphaModFix/>
          </a:blip>
          <a:stretch>
            <a:fillRect/>
          </a:stretch>
        </p:blipFill>
        <p:spPr>
          <a:xfrm>
            <a:off x="1044075" y="3483900"/>
            <a:ext cx="2197002" cy="1214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100000">
              <a:srgbClr val="2F5496"/>
            </a:gs>
          </a:gsLst>
          <a:lin ang="8398416" scaled="0"/>
        </a:gradFill>
        <a:effectLst/>
      </p:bgPr>
    </p:bg>
    <p:spTree>
      <p:nvGrpSpPr>
        <p:cNvPr id="1" name="Shape 182"/>
        <p:cNvGrpSpPr/>
        <p:nvPr/>
      </p:nvGrpSpPr>
      <p:grpSpPr>
        <a:xfrm>
          <a:off x="0" y="0"/>
          <a:ext cx="0" cy="0"/>
          <a:chOff x="0" y="0"/>
          <a:chExt cx="0" cy="0"/>
        </a:xfrm>
      </p:grpSpPr>
      <p:sp>
        <p:nvSpPr>
          <p:cNvPr id="183" name="Google Shape;183;p35"/>
          <p:cNvSpPr txBox="1">
            <a:spLocks noGrp="1"/>
          </p:cNvSpPr>
          <p:nvPr>
            <p:ph type="body" idx="1"/>
          </p:nvPr>
        </p:nvSpPr>
        <p:spPr>
          <a:xfrm>
            <a:off x="311700" y="322425"/>
            <a:ext cx="3999900" cy="45909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3100">
                <a:solidFill>
                  <a:srgbClr val="1DC9D2"/>
                </a:solidFill>
                <a:latin typeface="Oswald"/>
                <a:ea typeface="Oswald"/>
                <a:cs typeface="Oswald"/>
                <a:sym typeface="Oswald"/>
              </a:rPr>
              <a:t>VALUES</a:t>
            </a:r>
            <a:endParaRPr sz="3100">
              <a:solidFill>
                <a:srgbClr val="1DC9D2"/>
              </a:solidFill>
              <a:latin typeface="Oswald"/>
              <a:ea typeface="Oswald"/>
              <a:cs typeface="Oswald"/>
              <a:sym typeface="Oswald"/>
            </a:endParaRPr>
          </a:p>
          <a:p>
            <a:pPr marL="0" lvl="0" indent="0" algn="l" rtl="0">
              <a:lnSpc>
                <a:spcPct val="115000"/>
              </a:lnSpc>
              <a:spcBef>
                <a:spcPts val="800"/>
              </a:spcBef>
              <a:spcAft>
                <a:spcPts val="0"/>
              </a:spcAft>
              <a:buNone/>
            </a:pPr>
            <a:r>
              <a:rPr lang="en" sz="1200" b="1" u="sng">
                <a:solidFill>
                  <a:srgbClr val="1DC9D2"/>
                </a:solidFill>
              </a:rPr>
              <a:t>EQUITY</a:t>
            </a:r>
            <a:endParaRPr sz="1200" b="1" u="sng">
              <a:solidFill>
                <a:srgbClr val="1DC9D2"/>
              </a:solidFill>
            </a:endParaRPr>
          </a:p>
          <a:p>
            <a:pPr marL="0" lvl="0" indent="0" algn="l" rtl="0">
              <a:lnSpc>
                <a:spcPct val="115000"/>
              </a:lnSpc>
              <a:spcBef>
                <a:spcPts val="800"/>
              </a:spcBef>
              <a:spcAft>
                <a:spcPts val="0"/>
              </a:spcAft>
              <a:buNone/>
            </a:pPr>
            <a:r>
              <a:rPr lang="en" sz="1000">
                <a:solidFill>
                  <a:schemeClr val="lt2"/>
                </a:solidFill>
              </a:rPr>
              <a:t>We will provide every student with the level of support necessary to thrive.</a:t>
            </a:r>
            <a:endParaRPr sz="1000">
              <a:solidFill>
                <a:schemeClr val="lt2"/>
              </a:solidFill>
            </a:endParaRPr>
          </a:p>
          <a:p>
            <a:pPr marL="0" lvl="0" indent="0" algn="l" rtl="0">
              <a:lnSpc>
                <a:spcPct val="115000"/>
              </a:lnSpc>
              <a:spcBef>
                <a:spcPts val="1000"/>
              </a:spcBef>
              <a:spcAft>
                <a:spcPts val="0"/>
              </a:spcAft>
              <a:buNone/>
            </a:pPr>
            <a:r>
              <a:rPr lang="en" sz="1200" b="1" u="sng">
                <a:solidFill>
                  <a:srgbClr val="1DC9D2"/>
                </a:solidFill>
              </a:rPr>
              <a:t>EXCELLENCE</a:t>
            </a:r>
            <a:endParaRPr sz="1200" b="1" u="sng">
              <a:solidFill>
                <a:srgbClr val="1DC9D2"/>
              </a:solidFill>
            </a:endParaRPr>
          </a:p>
          <a:p>
            <a:pPr marL="0" lvl="0" indent="0" algn="l" rtl="0">
              <a:lnSpc>
                <a:spcPct val="115000"/>
              </a:lnSpc>
              <a:spcBef>
                <a:spcPts val="800"/>
              </a:spcBef>
              <a:spcAft>
                <a:spcPts val="0"/>
              </a:spcAft>
              <a:buNone/>
            </a:pPr>
            <a:r>
              <a:rPr lang="en" sz="1000">
                <a:solidFill>
                  <a:schemeClr val="lt2"/>
                </a:solidFill>
              </a:rPr>
              <a:t>We will mitigate barriers and provide opportunities for every student to be academically successful. </a:t>
            </a:r>
            <a:endParaRPr sz="1000">
              <a:solidFill>
                <a:schemeClr val="lt2"/>
              </a:solidFill>
            </a:endParaRPr>
          </a:p>
          <a:p>
            <a:pPr marL="0" lvl="0" indent="0" algn="l" rtl="0">
              <a:lnSpc>
                <a:spcPct val="115000"/>
              </a:lnSpc>
              <a:spcBef>
                <a:spcPts val="1000"/>
              </a:spcBef>
              <a:spcAft>
                <a:spcPts val="0"/>
              </a:spcAft>
              <a:buNone/>
            </a:pPr>
            <a:r>
              <a:rPr lang="en" sz="1200" b="1" u="sng">
                <a:solidFill>
                  <a:srgbClr val="1DC9D2"/>
                </a:solidFill>
              </a:rPr>
              <a:t>FAMILY AND COMMUNITY</a:t>
            </a:r>
            <a:endParaRPr sz="1200" b="1" u="sng">
              <a:solidFill>
                <a:srgbClr val="1DC9D2"/>
              </a:solidFill>
            </a:endParaRPr>
          </a:p>
          <a:p>
            <a:pPr marL="0" lvl="0" indent="0" algn="l" rtl="0">
              <a:lnSpc>
                <a:spcPct val="115000"/>
              </a:lnSpc>
              <a:spcBef>
                <a:spcPts val="800"/>
              </a:spcBef>
              <a:spcAft>
                <a:spcPts val="0"/>
              </a:spcAft>
              <a:buNone/>
            </a:pPr>
            <a:r>
              <a:rPr lang="en" sz="1000">
                <a:solidFill>
                  <a:schemeClr val="lt2"/>
                </a:solidFill>
              </a:rPr>
              <a:t>We will engage with and share the responsibility for student success with families and community partners. </a:t>
            </a:r>
            <a:endParaRPr sz="1000">
              <a:solidFill>
                <a:schemeClr val="lt2"/>
              </a:solidFill>
            </a:endParaRPr>
          </a:p>
          <a:p>
            <a:pPr marL="0" lvl="0" indent="0" algn="l" rtl="0">
              <a:lnSpc>
                <a:spcPct val="115000"/>
              </a:lnSpc>
              <a:spcBef>
                <a:spcPts val="1000"/>
              </a:spcBef>
              <a:spcAft>
                <a:spcPts val="0"/>
              </a:spcAft>
              <a:buNone/>
            </a:pPr>
            <a:r>
              <a:rPr lang="en" sz="1200" b="1" u="sng">
                <a:solidFill>
                  <a:srgbClr val="1DC9D2"/>
                </a:solidFill>
              </a:rPr>
              <a:t>WELLNESS</a:t>
            </a:r>
            <a:endParaRPr sz="1200" b="1" u="sng">
              <a:solidFill>
                <a:srgbClr val="1DC9D2"/>
              </a:solidFill>
            </a:endParaRPr>
          </a:p>
          <a:p>
            <a:pPr marL="0" lvl="0" indent="0" algn="l" rtl="0">
              <a:lnSpc>
                <a:spcPct val="115000"/>
              </a:lnSpc>
              <a:spcBef>
                <a:spcPts val="800"/>
              </a:spcBef>
              <a:spcAft>
                <a:spcPts val="0"/>
              </a:spcAft>
              <a:buNone/>
            </a:pPr>
            <a:r>
              <a:rPr lang="en" sz="1000">
                <a:solidFill>
                  <a:schemeClr val="lt2"/>
                </a:solidFill>
              </a:rPr>
              <a:t>We will support the physical and emotional health of our students and staff.</a:t>
            </a:r>
            <a:endParaRPr sz="1000">
              <a:solidFill>
                <a:schemeClr val="lt2"/>
              </a:solidFill>
            </a:endParaRPr>
          </a:p>
        </p:txBody>
      </p:sp>
      <p:sp>
        <p:nvSpPr>
          <p:cNvPr id="184" name="Google Shape;184;p35"/>
          <p:cNvSpPr txBox="1">
            <a:spLocks noGrp="1"/>
          </p:cNvSpPr>
          <p:nvPr>
            <p:ph type="body" idx="2"/>
          </p:nvPr>
        </p:nvSpPr>
        <p:spPr>
          <a:xfrm>
            <a:off x="4832400" y="322375"/>
            <a:ext cx="3999900" cy="42465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2400">
                <a:solidFill>
                  <a:srgbClr val="1DC9D2"/>
                </a:solidFill>
                <a:latin typeface="Oswald"/>
                <a:ea typeface="Oswald"/>
                <a:cs typeface="Oswald"/>
                <a:sym typeface="Oswald"/>
              </a:rPr>
              <a:t>STRATEGIC GOALS</a:t>
            </a:r>
            <a:endParaRPr sz="2400">
              <a:solidFill>
                <a:srgbClr val="1DC9D2"/>
              </a:solidFill>
              <a:latin typeface="Oswald"/>
              <a:ea typeface="Oswald"/>
              <a:cs typeface="Oswald"/>
              <a:sym typeface="Oswald"/>
            </a:endParaRPr>
          </a:p>
          <a:p>
            <a:pPr marL="0" lvl="0" indent="0" algn="l" rtl="0">
              <a:lnSpc>
                <a:spcPct val="130000"/>
              </a:lnSpc>
              <a:spcBef>
                <a:spcPts val="800"/>
              </a:spcBef>
              <a:spcAft>
                <a:spcPts val="0"/>
              </a:spcAft>
              <a:buNone/>
            </a:pPr>
            <a:r>
              <a:rPr lang="en" sz="1200" b="1" u="sng">
                <a:solidFill>
                  <a:srgbClr val="1DC9D2"/>
                </a:solidFill>
              </a:rPr>
              <a:t>THRIVING STUDENTS</a:t>
            </a:r>
            <a:endParaRPr sz="700" b="1" u="sng">
              <a:solidFill>
                <a:srgbClr val="1DC9D2"/>
              </a:solidFill>
            </a:endParaRPr>
          </a:p>
          <a:p>
            <a:pPr marL="0" lvl="0" indent="0" algn="l" rtl="0">
              <a:lnSpc>
                <a:spcPct val="130000"/>
              </a:lnSpc>
              <a:spcBef>
                <a:spcPts val="800"/>
              </a:spcBef>
              <a:spcAft>
                <a:spcPts val="0"/>
              </a:spcAft>
              <a:buNone/>
            </a:pPr>
            <a:r>
              <a:rPr lang="en" sz="1000">
                <a:solidFill>
                  <a:schemeClr val="lt2"/>
                </a:solidFill>
              </a:rPr>
              <a:t>ACPS will facilitate learning experiences grounded in high expectations, networks of care, and student curiosity to ensure academic and social-emotional development for all students while eliminating opportunity, access, and achievement gaps.</a:t>
            </a:r>
            <a:endParaRPr sz="700">
              <a:solidFill>
                <a:schemeClr val="lt2"/>
              </a:solidFill>
            </a:endParaRPr>
          </a:p>
          <a:p>
            <a:pPr marL="0" lvl="0" indent="0" algn="l" rtl="0">
              <a:lnSpc>
                <a:spcPct val="130000"/>
              </a:lnSpc>
              <a:spcBef>
                <a:spcPts val="800"/>
              </a:spcBef>
              <a:spcAft>
                <a:spcPts val="0"/>
              </a:spcAft>
              <a:buNone/>
            </a:pPr>
            <a:r>
              <a:rPr lang="en" sz="1200" b="1" u="sng">
                <a:solidFill>
                  <a:srgbClr val="1DC9D2"/>
                </a:solidFill>
              </a:rPr>
              <a:t>EMPOWERING COMMUNITIES</a:t>
            </a:r>
            <a:endParaRPr sz="700" b="1" u="sng">
              <a:solidFill>
                <a:srgbClr val="1DC9D2"/>
              </a:solidFill>
            </a:endParaRPr>
          </a:p>
          <a:p>
            <a:pPr marL="0" lvl="0" indent="0" algn="l" rtl="0">
              <a:lnSpc>
                <a:spcPct val="130000"/>
              </a:lnSpc>
              <a:spcBef>
                <a:spcPts val="800"/>
              </a:spcBef>
              <a:spcAft>
                <a:spcPts val="0"/>
              </a:spcAft>
              <a:buNone/>
            </a:pPr>
            <a:r>
              <a:rPr lang="en" sz="1000">
                <a:solidFill>
                  <a:schemeClr val="lt2"/>
                </a:solidFill>
              </a:rPr>
              <a:t>ACPS commits to developing a culturally responsive environment that will respect and champion the diversity of life experiences of all stakeholders and supports the physical and mental health of our students, staff, and families so they are actively empowered to engage in our school community.</a:t>
            </a:r>
            <a:endParaRPr sz="700">
              <a:solidFill>
                <a:schemeClr val="lt2"/>
              </a:solidFill>
            </a:endParaRPr>
          </a:p>
          <a:p>
            <a:pPr marL="0" lvl="0" indent="0" algn="l" rtl="0">
              <a:lnSpc>
                <a:spcPct val="130000"/>
              </a:lnSpc>
              <a:spcBef>
                <a:spcPts val="800"/>
              </a:spcBef>
              <a:spcAft>
                <a:spcPts val="0"/>
              </a:spcAft>
              <a:buNone/>
            </a:pPr>
            <a:r>
              <a:rPr lang="en" sz="1200" b="1" u="sng">
                <a:solidFill>
                  <a:srgbClr val="1DC9D2"/>
                </a:solidFill>
              </a:rPr>
              <a:t>EQUITABLE, TRANSFORMATIVE RESOURCES</a:t>
            </a:r>
            <a:endParaRPr sz="700" b="1" u="sng">
              <a:solidFill>
                <a:srgbClr val="1DC9D2"/>
              </a:solidFill>
            </a:endParaRPr>
          </a:p>
          <a:p>
            <a:pPr marL="0" lvl="0" indent="0" algn="l" rtl="0">
              <a:lnSpc>
                <a:spcPct val="130000"/>
              </a:lnSpc>
              <a:spcBef>
                <a:spcPts val="800"/>
              </a:spcBef>
              <a:spcAft>
                <a:spcPts val="0"/>
              </a:spcAft>
              <a:buNone/>
            </a:pPr>
            <a:r>
              <a:rPr lang="en" sz="1000">
                <a:solidFill>
                  <a:schemeClr val="lt2"/>
                </a:solidFill>
              </a:rPr>
              <a:t>ACPS will attract, develop and retain the highest quality staff; develop sustainable and modern facilities, infrastructure and equipment; and distribute all resources in an equitable manner to transform learning experiences and opportunities. </a:t>
            </a:r>
            <a:endParaRPr sz="700">
              <a:solidFill>
                <a:schemeClr val="l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p36"/>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0" name="Google Shape;190;p36"/>
          <p:cNvSpPr/>
          <p:nvPr/>
        </p:nvSpPr>
        <p:spPr>
          <a:xfrm>
            <a:off x="0" y="0"/>
            <a:ext cx="91416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1" name="Google Shape;191;p36"/>
          <p:cNvSpPr/>
          <p:nvPr/>
        </p:nvSpPr>
        <p:spPr>
          <a:xfrm rot="5400000" flipH="1">
            <a:off x="-1057624" y="1057500"/>
            <a:ext cx="5143500" cy="3028500"/>
          </a:xfrm>
          <a:prstGeom prst="rect">
            <a:avLst/>
          </a:prstGeom>
          <a:gradFill>
            <a:gsLst>
              <a:gs pos="0">
                <a:srgbClr val="000000"/>
              </a:gs>
              <a:gs pos="8000">
                <a:srgbClr val="000000"/>
              </a:gs>
              <a:gs pos="100000">
                <a:srgbClr val="2F5496"/>
              </a:gs>
            </a:gsLst>
            <a:lin ang="300012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2" name="Google Shape;192;p36"/>
          <p:cNvSpPr/>
          <p:nvPr/>
        </p:nvSpPr>
        <p:spPr>
          <a:xfrm rot="5400000" flipH="1">
            <a:off x="-1057624" y="1065104"/>
            <a:ext cx="5143500" cy="3028500"/>
          </a:xfrm>
          <a:prstGeom prst="rect">
            <a:avLst/>
          </a:prstGeom>
          <a:gradFill>
            <a:gsLst>
              <a:gs pos="0">
                <a:srgbClr val="000000">
                  <a:alpha val="0"/>
                </a:srgbClr>
              </a:gs>
              <a:gs pos="99000">
                <a:srgbClr val="4472C4">
                  <a:alpha val="45882"/>
                </a:srgbClr>
              </a:gs>
              <a:gs pos="100000">
                <a:srgbClr val="4472C4">
                  <a:alpha val="45882"/>
                </a:srgbClr>
              </a:gs>
            </a:gsLst>
            <a:lin ang="1800004"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3" name="Google Shape;193;p36"/>
          <p:cNvSpPr/>
          <p:nvPr/>
        </p:nvSpPr>
        <p:spPr>
          <a:xfrm rot="5400000" flipH="1">
            <a:off x="575875" y="2690996"/>
            <a:ext cx="1876500" cy="3028500"/>
          </a:xfrm>
          <a:prstGeom prst="rect">
            <a:avLst/>
          </a:prstGeom>
          <a:gradFill>
            <a:gsLst>
              <a:gs pos="0">
                <a:srgbClr val="4472C4">
                  <a:alpha val="28627"/>
                </a:srgbClr>
              </a:gs>
              <a:gs pos="2000">
                <a:srgbClr val="4472C4">
                  <a:alpha val="28627"/>
                </a:srgbClr>
              </a:gs>
              <a:gs pos="100000">
                <a:srgbClr val="000000">
                  <a:alpha val="29803"/>
                </a:srgbClr>
              </a:gs>
            </a:gsLst>
            <a:lin ang="7799903"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4" name="Google Shape;194;p36"/>
          <p:cNvSpPr/>
          <p:nvPr/>
        </p:nvSpPr>
        <p:spPr>
          <a:xfrm rot="-964601">
            <a:off x="-376648" y="727714"/>
            <a:ext cx="2922552" cy="3131309"/>
          </a:xfrm>
          <a:custGeom>
            <a:avLst/>
            <a:gdLst/>
            <a:ahLst/>
            <a:cxnLst/>
            <a:rect l="l" t="t" r="r" b="b"/>
            <a:pathLst>
              <a:path w="3900357" h="4178958" extrusionOk="0">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472C4">
                  <a:alpha val="42745"/>
                </a:srgbClr>
              </a:gs>
            </a:gsLst>
            <a:lin ang="1800004"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5" name="Google Shape;195;p36"/>
          <p:cNvSpPr/>
          <p:nvPr/>
        </p:nvSpPr>
        <p:spPr>
          <a:xfrm rot="5400000" flipH="1">
            <a:off x="-1057631" y="1049896"/>
            <a:ext cx="5143500" cy="3028500"/>
          </a:xfrm>
          <a:prstGeom prst="rect">
            <a:avLst/>
          </a:prstGeom>
          <a:gradFill>
            <a:gsLst>
              <a:gs pos="0">
                <a:srgbClr val="000000">
                  <a:alpha val="0"/>
                </a:srgbClr>
              </a:gs>
              <a:gs pos="99000">
                <a:srgbClr val="8DA9DB">
                  <a:alpha val="10980"/>
                </a:srgbClr>
              </a:gs>
              <a:gs pos="100000">
                <a:srgbClr val="8DA9DB">
                  <a:alpha val="10980"/>
                </a:srgbClr>
              </a:gs>
            </a:gsLst>
            <a:lin ang="720001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96" name="Google Shape;196;p36"/>
          <p:cNvSpPr txBox="1">
            <a:spLocks noGrp="1"/>
          </p:cNvSpPr>
          <p:nvPr>
            <p:ph type="title"/>
          </p:nvPr>
        </p:nvSpPr>
        <p:spPr>
          <a:xfrm>
            <a:off x="350042" y="440141"/>
            <a:ext cx="2400900" cy="2540700"/>
          </a:xfrm>
          <a:prstGeom prst="rect">
            <a:avLst/>
          </a:prstGeom>
          <a:noFill/>
          <a:ln>
            <a:noFill/>
          </a:ln>
        </p:spPr>
        <p:txBody>
          <a:bodyPr spcFirstLastPara="1" wrap="square" lIns="68575" tIns="34275" rIns="68575" bIns="34275" anchor="b" anchorCtr="0">
            <a:normAutofit/>
          </a:bodyPr>
          <a:lstStyle/>
          <a:p>
            <a:pPr marL="0" lvl="0" indent="0" algn="r" rtl="0">
              <a:lnSpc>
                <a:spcPct val="90000"/>
              </a:lnSpc>
              <a:spcBef>
                <a:spcPts val="0"/>
              </a:spcBef>
              <a:spcAft>
                <a:spcPts val="0"/>
              </a:spcAft>
              <a:buClr>
                <a:srgbClr val="FFFFFF"/>
              </a:buClr>
              <a:buSzPts val="3000"/>
              <a:buFont typeface="Calibri"/>
              <a:buNone/>
            </a:pPr>
            <a:r>
              <a:rPr lang="en" sz="3000">
                <a:solidFill>
                  <a:srgbClr val="17C8D2"/>
                </a:solidFill>
              </a:rPr>
              <a:t>Milestones</a:t>
            </a:r>
            <a:endParaRPr>
              <a:solidFill>
                <a:srgbClr val="17C8D2"/>
              </a:solidFill>
            </a:endParaRPr>
          </a:p>
        </p:txBody>
      </p:sp>
      <p:sp>
        <p:nvSpPr>
          <p:cNvPr id="197" name="Google Shape;197;p36"/>
          <p:cNvSpPr txBox="1">
            <a:spLocks noGrp="1"/>
          </p:cNvSpPr>
          <p:nvPr>
            <p:ph type="body" idx="1"/>
          </p:nvPr>
        </p:nvSpPr>
        <p:spPr>
          <a:xfrm>
            <a:off x="3607700" y="487100"/>
            <a:ext cx="5265900" cy="4159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0"/>
              </a:spcAft>
              <a:buNone/>
            </a:pPr>
            <a:r>
              <a:rPr lang="en" sz="1800" b="1">
                <a:solidFill>
                  <a:srgbClr val="000000"/>
                </a:solidFill>
                <a:latin typeface="Arial"/>
                <a:ea typeface="Arial"/>
                <a:cs typeface="Arial"/>
                <a:sym typeface="Arial"/>
              </a:rPr>
              <a:t>April 2022: ACPS conducts our first Employee Engagement Survey with Gallup</a:t>
            </a:r>
            <a:endParaRPr sz="1800" b="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800" b="1">
                <a:solidFill>
                  <a:srgbClr val="000000"/>
                </a:solidFill>
                <a:latin typeface="Arial"/>
                <a:ea typeface="Arial"/>
                <a:cs typeface="Arial"/>
                <a:sym typeface="Arial"/>
              </a:rPr>
              <a:t>Summer 2022: Human Resources works with leaders to develop goals related to Gallup results and use resources</a:t>
            </a:r>
            <a:endParaRPr sz="1800" b="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800" b="1">
                <a:solidFill>
                  <a:srgbClr val="000000"/>
                </a:solidFill>
                <a:latin typeface="Arial"/>
                <a:ea typeface="Arial"/>
                <a:cs typeface="Arial"/>
                <a:sym typeface="Arial"/>
              </a:rPr>
              <a:t>Fall-Spring 2022-2023: Leaders implement strategies related to employee engagement</a:t>
            </a:r>
            <a:endParaRPr sz="1800" b="1">
              <a:solidFill>
                <a:srgbClr val="000000"/>
              </a:solidFill>
              <a:latin typeface="Arial"/>
              <a:ea typeface="Arial"/>
              <a:cs typeface="Arial"/>
              <a:sym typeface="Arial"/>
            </a:endParaRPr>
          </a:p>
          <a:p>
            <a:pPr marL="0" lvl="0" indent="0" algn="l" rtl="0">
              <a:lnSpc>
                <a:spcPct val="115000"/>
              </a:lnSpc>
              <a:spcBef>
                <a:spcPts val="1200"/>
              </a:spcBef>
              <a:spcAft>
                <a:spcPts val="1200"/>
              </a:spcAft>
              <a:buNone/>
            </a:pPr>
            <a:r>
              <a:rPr lang="en" sz="1800" b="1">
                <a:solidFill>
                  <a:srgbClr val="000000"/>
                </a:solidFill>
                <a:latin typeface="Arial"/>
                <a:ea typeface="Arial"/>
                <a:cs typeface="Arial"/>
                <a:sym typeface="Arial"/>
              </a:rPr>
              <a:t>March 2023: ACPS conducts our second Employee Engagement Survey with Gallup</a:t>
            </a:r>
            <a:endParaRPr sz="1800" b="1">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7"/>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3" name="Google Shape;203;p37"/>
          <p:cNvSpPr/>
          <p:nvPr/>
        </p:nvSpPr>
        <p:spPr>
          <a:xfrm>
            <a:off x="0" y="0"/>
            <a:ext cx="91416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4" name="Google Shape;204;p37"/>
          <p:cNvSpPr/>
          <p:nvPr/>
        </p:nvSpPr>
        <p:spPr>
          <a:xfrm rot="5400000" flipH="1">
            <a:off x="-1057624" y="1057500"/>
            <a:ext cx="5143500" cy="3028500"/>
          </a:xfrm>
          <a:prstGeom prst="rect">
            <a:avLst/>
          </a:prstGeom>
          <a:gradFill>
            <a:gsLst>
              <a:gs pos="0">
                <a:srgbClr val="000000"/>
              </a:gs>
              <a:gs pos="8000">
                <a:srgbClr val="000000"/>
              </a:gs>
              <a:gs pos="100000">
                <a:srgbClr val="2F5496"/>
              </a:gs>
            </a:gsLst>
            <a:lin ang="300012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5" name="Google Shape;205;p37"/>
          <p:cNvSpPr/>
          <p:nvPr/>
        </p:nvSpPr>
        <p:spPr>
          <a:xfrm rot="5400000" flipH="1">
            <a:off x="-1057624" y="1065104"/>
            <a:ext cx="5143500" cy="3028500"/>
          </a:xfrm>
          <a:prstGeom prst="rect">
            <a:avLst/>
          </a:prstGeom>
          <a:gradFill>
            <a:gsLst>
              <a:gs pos="0">
                <a:srgbClr val="000000">
                  <a:alpha val="0"/>
                </a:srgbClr>
              </a:gs>
              <a:gs pos="99000">
                <a:srgbClr val="4472C4">
                  <a:alpha val="45882"/>
                </a:srgbClr>
              </a:gs>
              <a:gs pos="100000">
                <a:srgbClr val="4472C4">
                  <a:alpha val="45882"/>
                </a:srgbClr>
              </a:gs>
            </a:gsLst>
            <a:lin ang="1800004"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6" name="Google Shape;206;p37"/>
          <p:cNvSpPr/>
          <p:nvPr/>
        </p:nvSpPr>
        <p:spPr>
          <a:xfrm rot="5400000" flipH="1">
            <a:off x="575875" y="2690996"/>
            <a:ext cx="1876500" cy="3028500"/>
          </a:xfrm>
          <a:prstGeom prst="rect">
            <a:avLst/>
          </a:prstGeom>
          <a:gradFill>
            <a:gsLst>
              <a:gs pos="0">
                <a:srgbClr val="4472C4">
                  <a:alpha val="28627"/>
                </a:srgbClr>
              </a:gs>
              <a:gs pos="2000">
                <a:srgbClr val="4472C4">
                  <a:alpha val="28627"/>
                </a:srgbClr>
              </a:gs>
              <a:gs pos="100000">
                <a:srgbClr val="000000">
                  <a:alpha val="29803"/>
                </a:srgbClr>
              </a:gs>
            </a:gsLst>
            <a:lin ang="7799903"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7" name="Google Shape;207;p37"/>
          <p:cNvSpPr/>
          <p:nvPr/>
        </p:nvSpPr>
        <p:spPr>
          <a:xfrm rot="-964601">
            <a:off x="-376648" y="727714"/>
            <a:ext cx="2922552" cy="3131309"/>
          </a:xfrm>
          <a:custGeom>
            <a:avLst/>
            <a:gdLst/>
            <a:ahLst/>
            <a:cxnLst/>
            <a:rect l="l" t="t" r="r" b="b"/>
            <a:pathLst>
              <a:path w="3900357" h="4178958" extrusionOk="0">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472C4">
                  <a:alpha val="42745"/>
                </a:srgbClr>
              </a:gs>
            </a:gsLst>
            <a:lin ang="1800004"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8" name="Google Shape;208;p37"/>
          <p:cNvSpPr/>
          <p:nvPr/>
        </p:nvSpPr>
        <p:spPr>
          <a:xfrm rot="5400000" flipH="1">
            <a:off x="-1057631" y="1049896"/>
            <a:ext cx="5143500" cy="3028500"/>
          </a:xfrm>
          <a:prstGeom prst="rect">
            <a:avLst/>
          </a:prstGeom>
          <a:gradFill>
            <a:gsLst>
              <a:gs pos="0">
                <a:srgbClr val="000000">
                  <a:alpha val="0"/>
                </a:srgbClr>
              </a:gs>
              <a:gs pos="99000">
                <a:srgbClr val="8DA9DB">
                  <a:alpha val="10980"/>
                </a:srgbClr>
              </a:gs>
              <a:gs pos="100000">
                <a:srgbClr val="8DA9DB">
                  <a:alpha val="10980"/>
                </a:srgbClr>
              </a:gs>
            </a:gsLst>
            <a:lin ang="720001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9" name="Google Shape;209;p37"/>
          <p:cNvSpPr txBox="1">
            <a:spLocks noGrp="1"/>
          </p:cNvSpPr>
          <p:nvPr>
            <p:ph type="body" idx="1"/>
          </p:nvPr>
        </p:nvSpPr>
        <p:spPr>
          <a:xfrm>
            <a:off x="3607700" y="487100"/>
            <a:ext cx="5265900" cy="4159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0"/>
              </a:spcAft>
              <a:buNone/>
            </a:pPr>
            <a:r>
              <a:rPr lang="en" sz="1800" b="1">
                <a:solidFill>
                  <a:srgbClr val="000000"/>
                </a:solidFill>
                <a:latin typeface="Arial"/>
                <a:ea typeface="Arial"/>
                <a:cs typeface="Arial"/>
                <a:sym typeface="Arial"/>
              </a:rPr>
              <a:t>Mr. Stephen Shields</a:t>
            </a:r>
            <a:endParaRPr sz="1800" b="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800" b="1">
                <a:solidFill>
                  <a:srgbClr val="000000"/>
                </a:solidFill>
                <a:latin typeface="Arial"/>
                <a:ea typeface="Arial"/>
                <a:cs typeface="Arial"/>
                <a:sym typeface="Arial"/>
              </a:rPr>
              <a:t>Senior Consultant, Gallup</a:t>
            </a:r>
            <a:endParaRPr sz="1800" b="1">
              <a:solidFill>
                <a:srgbClr val="000000"/>
              </a:solidFill>
              <a:latin typeface="Arial"/>
              <a:ea typeface="Arial"/>
              <a:cs typeface="Arial"/>
              <a:sym typeface="Arial"/>
            </a:endParaRPr>
          </a:p>
          <a:p>
            <a:pPr marL="0" lvl="0" indent="0" algn="l" rtl="0">
              <a:lnSpc>
                <a:spcPct val="115000"/>
              </a:lnSpc>
              <a:spcBef>
                <a:spcPts val="1200"/>
              </a:spcBef>
              <a:spcAft>
                <a:spcPts val="1200"/>
              </a:spcAft>
              <a:buNone/>
            </a:pPr>
            <a:endParaRPr sz="1800" b="1">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360</Words>
  <Application>Microsoft Office PowerPoint</Application>
  <PresentationFormat>On-screen Show (16:9)</PresentationFormat>
  <Paragraphs>36</Paragraphs>
  <Slides>5</Slides>
  <Notes>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vt:i4>
      </vt:variant>
    </vt:vector>
  </HeadingPairs>
  <TitlesOfParts>
    <vt:vector size="10" baseType="lpstr">
      <vt:lpstr>Arial</vt:lpstr>
      <vt:lpstr>Calibri</vt:lpstr>
      <vt:lpstr>Oswald</vt:lpstr>
      <vt:lpstr>Simple Light</vt:lpstr>
      <vt:lpstr>Office Theme</vt:lpstr>
      <vt:lpstr>2023 Gallup Engagement Survey</vt:lpstr>
      <vt:lpstr>PowerPoint Presentation</vt:lpstr>
      <vt:lpstr>PowerPoint Presentation</vt:lpstr>
      <vt:lpstr>Milestones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Gallup Engagement Survey</dc:title>
  <dc:creator>Christine Thompson</dc:creator>
  <cp:lastModifiedBy>Christine Thompson</cp:lastModifiedBy>
  <cp:revision>1</cp:revision>
  <dcterms:modified xsi:type="dcterms:W3CDTF">2023-05-09T20:37:19Z</dcterms:modified>
</cp:coreProperties>
</file>