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6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5143500" type="screen16x9"/>
  <p:notesSz cx="6858000" cy="9144000"/>
  <p:embeddedFontLst>
    <p:embeddedFont>
      <p:font typeface="Fira Sans Extra Condensed Medium" panose="020B0604020202020204" charset="0"/>
      <p:regular r:id="rId63"/>
      <p:bold r:id="rId64"/>
      <p:italic r:id="rId65"/>
      <p:boldItalic r:id="rId66"/>
    </p:embeddedFont>
    <p:embeddedFont>
      <p:font typeface="Josefin Sans" panose="020B0604020202020204" pitchFamily="2" charset="0"/>
      <p:regular r:id="rId67"/>
      <p:bold r:id="rId68"/>
      <p:italic r:id="rId69"/>
      <p:boldItalic r:id="rId70"/>
    </p:embeddedFont>
    <p:embeddedFont>
      <p:font typeface="Kaushan Script" panose="03060602040705080205" pitchFamily="66" charset="0"/>
      <p:regular r:id="rId71"/>
    </p:embeddedFont>
    <p:embeddedFont>
      <p:font typeface="Montserrat" panose="00000500000000000000" pitchFamily="2" charset="0"/>
      <p:regular r:id="rId72"/>
      <p:bold r:id="rId73"/>
      <p:italic r:id="rId74"/>
      <p:boldItalic r:id="rId75"/>
    </p:embeddedFont>
    <p:embeddedFont>
      <p:font typeface="Open Sans" panose="020B0606030504020204" pitchFamily="34" charset="0"/>
      <p:regular r:id="rId76"/>
      <p:bold r:id="rId77"/>
      <p:italic r:id="rId78"/>
      <p:boldItalic r:id="rId79"/>
    </p:embeddedFont>
    <p:embeddedFont>
      <p:font typeface="Open Sans SemiBold" panose="020B0706030804020204" pitchFamily="34" charset="0"/>
      <p:regular r:id="rId80"/>
      <p:bold r:id="rId81"/>
      <p:italic r:id="rId82"/>
      <p:boldItalic r:id="rId83"/>
    </p:embeddedFont>
    <p:embeddedFont>
      <p:font typeface="Overpass" panose="020B0604020202020204" charset="0"/>
      <p:regular r:id="rId84"/>
      <p:bold r:id="rId85"/>
      <p:italic r:id="rId86"/>
      <p:boldItalic r:id="rId87"/>
    </p:embeddedFont>
    <p:embeddedFont>
      <p:font typeface="Overpass Black" panose="020B0604020202020204" charset="0"/>
      <p:bold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8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84" Type="http://schemas.openxmlformats.org/officeDocument/2006/relationships/font" Target="fonts/font22.fntdata"/><Relationship Id="rId89" Type="http://schemas.openxmlformats.org/officeDocument/2006/relationships/font" Target="fonts/font27.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2.fntdata"/><Relationship Id="rId79" Type="http://schemas.openxmlformats.org/officeDocument/2006/relationships/font" Target="fonts/font17.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font" Target="fonts/font23.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88" Type="http://schemas.openxmlformats.org/officeDocument/2006/relationships/font" Target="fonts/font26.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font" Target="fonts/font9.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4.fntdata"/><Relationship Id="rId87" Type="http://schemas.openxmlformats.org/officeDocument/2006/relationships/font" Target="fonts/font25.fntdata"/><Relationship Id="rId61" Type="http://schemas.openxmlformats.org/officeDocument/2006/relationships/slide" Target="slides/slide60.xml"/><Relationship Id="rId82"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7"/>
        <p:cNvGrpSpPr/>
        <p:nvPr/>
      </p:nvGrpSpPr>
      <p:grpSpPr>
        <a:xfrm>
          <a:off x="0" y="0"/>
          <a:ext cx="0" cy="0"/>
          <a:chOff x="0" y="0"/>
          <a:chExt cx="0" cy="0"/>
        </a:xfrm>
      </p:grpSpPr>
      <p:sp>
        <p:nvSpPr>
          <p:cNvPr id="2118" name="Google Shape;211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9" name="Google Shape;211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8"/>
        <p:cNvGrpSpPr/>
        <p:nvPr/>
      </p:nvGrpSpPr>
      <p:grpSpPr>
        <a:xfrm>
          <a:off x="0" y="0"/>
          <a:ext cx="0" cy="0"/>
          <a:chOff x="0" y="0"/>
          <a:chExt cx="0" cy="0"/>
        </a:xfrm>
      </p:grpSpPr>
      <p:sp>
        <p:nvSpPr>
          <p:cNvPr id="2129" name="Google Shape;2129;g24cee5cc534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0" name="Google Shape;2130;g24cee5cc534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4"/>
        <p:cNvGrpSpPr/>
        <p:nvPr/>
      </p:nvGrpSpPr>
      <p:grpSpPr>
        <a:xfrm>
          <a:off x="0" y="0"/>
          <a:ext cx="0" cy="0"/>
          <a:chOff x="0" y="0"/>
          <a:chExt cx="0" cy="0"/>
        </a:xfrm>
      </p:grpSpPr>
      <p:sp>
        <p:nvSpPr>
          <p:cNvPr id="2135" name="Google Shape;2135;g24cee5cc534_0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6" name="Google Shape;2136;g24cee5cc534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0"/>
        <p:cNvGrpSpPr/>
        <p:nvPr/>
      </p:nvGrpSpPr>
      <p:grpSpPr>
        <a:xfrm>
          <a:off x="0" y="0"/>
          <a:ext cx="0" cy="0"/>
          <a:chOff x="0" y="0"/>
          <a:chExt cx="0" cy="0"/>
        </a:xfrm>
      </p:grpSpPr>
      <p:sp>
        <p:nvSpPr>
          <p:cNvPr id="2141" name="Google Shape;2141;g24cee5cc534_0_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2" name="Google Shape;2142;g24cee5cc534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6"/>
        <p:cNvGrpSpPr/>
        <p:nvPr/>
      </p:nvGrpSpPr>
      <p:grpSpPr>
        <a:xfrm>
          <a:off x="0" y="0"/>
          <a:ext cx="0" cy="0"/>
          <a:chOff x="0" y="0"/>
          <a:chExt cx="0" cy="0"/>
        </a:xfrm>
      </p:grpSpPr>
      <p:sp>
        <p:nvSpPr>
          <p:cNvPr id="2147" name="Google Shape;2147;g24cee5cc534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8" name="Google Shape;2148;g24cee5cc53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2"/>
        <p:cNvGrpSpPr/>
        <p:nvPr/>
      </p:nvGrpSpPr>
      <p:grpSpPr>
        <a:xfrm>
          <a:off x="0" y="0"/>
          <a:ext cx="0" cy="0"/>
          <a:chOff x="0" y="0"/>
          <a:chExt cx="0" cy="0"/>
        </a:xfrm>
      </p:grpSpPr>
      <p:sp>
        <p:nvSpPr>
          <p:cNvPr id="2153" name="Google Shape;2153;g24cee5cc534_0_2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4" name="Google Shape;2154;g24cee5cc534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8"/>
        <p:cNvGrpSpPr/>
        <p:nvPr/>
      </p:nvGrpSpPr>
      <p:grpSpPr>
        <a:xfrm>
          <a:off x="0" y="0"/>
          <a:ext cx="0" cy="0"/>
          <a:chOff x="0" y="0"/>
          <a:chExt cx="0" cy="0"/>
        </a:xfrm>
      </p:grpSpPr>
      <p:sp>
        <p:nvSpPr>
          <p:cNvPr id="2159" name="Google Shape;2159;g24cee5cc534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0" name="Google Shape;2160;g24cee5cc53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g24cee5cc534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7" name="Google Shape;2167;g24cee5cc534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2"/>
        <p:cNvGrpSpPr/>
        <p:nvPr/>
      </p:nvGrpSpPr>
      <p:grpSpPr>
        <a:xfrm>
          <a:off x="0" y="0"/>
          <a:ext cx="0" cy="0"/>
          <a:chOff x="0" y="0"/>
          <a:chExt cx="0" cy="0"/>
        </a:xfrm>
      </p:grpSpPr>
      <p:sp>
        <p:nvSpPr>
          <p:cNvPr id="2173" name="Google Shape;2173;g24cee5cc534_2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4" name="Google Shape;2174;g24cee5cc534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0"/>
        <p:cNvGrpSpPr/>
        <p:nvPr/>
      </p:nvGrpSpPr>
      <p:grpSpPr>
        <a:xfrm>
          <a:off x="0" y="0"/>
          <a:ext cx="0" cy="0"/>
          <a:chOff x="0" y="0"/>
          <a:chExt cx="0" cy="0"/>
        </a:xfrm>
      </p:grpSpPr>
      <p:sp>
        <p:nvSpPr>
          <p:cNvPr id="2181" name="Google Shape;2181;g24cee5cc534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2" name="Google Shape;2182;g24cee5cc53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6"/>
        <p:cNvGrpSpPr/>
        <p:nvPr/>
      </p:nvGrpSpPr>
      <p:grpSpPr>
        <a:xfrm>
          <a:off x="0" y="0"/>
          <a:ext cx="0" cy="0"/>
          <a:chOff x="0" y="0"/>
          <a:chExt cx="0" cy="0"/>
        </a:xfrm>
      </p:grpSpPr>
      <p:sp>
        <p:nvSpPr>
          <p:cNvPr id="2187" name="Google Shape;2187;g24cee5cc534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8" name="Google Shape;2188;g24cee5cc534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2"/>
        <p:cNvGrpSpPr/>
        <p:nvPr/>
      </p:nvGrpSpPr>
      <p:grpSpPr>
        <a:xfrm>
          <a:off x="0" y="0"/>
          <a:ext cx="0" cy="0"/>
          <a:chOff x="0" y="0"/>
          <a:chExt cx="0" cy="0"/>
        </a:xfrm>
      </p:grpSpPr>
      <p:sp>
        <p:nvSpPr>
          <p:cNvPr id="2193" name="Google Shape;2193;g24cee5cc534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4" name="Google Shape;2194;g24cee5cc534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g24cee5cc53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2" name="Google Shape;2202;g24cee5cc53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6"/>
        <p:cNvGrpSpPr/>
        <p:nvPr/>
      </p:nvGrpSpPr>
      <p:grpSpPr>
        <a:xfrm>
          <a:off x="0" y="0"/>
          <a:ext cx="0" cy="0"/>
          <a:chOff x="0" y="0"/>
          <a:chExt cx="0" cy="0"/>
        </a:xfrm>
      </p:grpSpPr>
      <p:sp>
        <p:nvSpPr>
          <p:cNvPr id="2207" name="Google Shape;2207;g24cee5cc534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8" name="Google Shape;2208;g24cee5cc53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2"/>
        <p:cNvGrpSpPr/>
        <p:nvPr/>
      </p:nvGrpSpPr>
      <p:grpSpPr>
        <a:xfrm>
          <a:off x="0" y="0"/>
          <a:ext cx="0" cy="0"/>
          <a:chOff x="0" y="0"/>
          <a:chExt cx="0" cy="0"/>
        </a:xfrm>
      </p:grpSpPr>
      <p:sp>
        <p:nvSpPr>
          <p:cNvPr id="2213" name="Google Shape;2213;g24cee5cc534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4" name="Google Shape;2214;g24cee5cc53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8"/>
        <p:cNvGrpSpPr/>
        <p:nvPr/>
      </p:nvGrpSpPr>
      <p:grpSpPr>
        <a:xfrm>
          <a:off x="0" y="0"/>
          <a:ext cx="0" cy="0"/>
          <a:chOff x="0" y="0"/>
          <a:chExt cx="0" cy="0"/>
        </a:xfrm>
      </p:grpSpPr>
      <p:sp>
        <p:nvSpPr>
          <p:cNvPr id="2219" name="Google Shape;2219;g250ac12492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0" name="Google Shape;2220;g250ac12492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4"/>
        <p:cNvGrpSpPr/>
        <p:nvPr/>
      </p:nvGrpSpPr>
      <p:grpSpPr>
        <a:xfrm>
          <a:off x="0" y="0"/>
          <a:ext cx="0" cy="0"/>
          <a:chOff x="0" y="0"/>
          <a:chExt cx="0" cy="0"/>
        </a:xfrm>
      </p:grpSpPr>
      <p:sp>
        <p:nvSpPr>
          <p:cNvPr id="2225" name="Google Shape;2225;g24cee5cc534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6" name="Google Shape;2226;g24cee5cc534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0"/>
        <p:cNvGrpSpPr/>
        <p:nvPr/>
      </p:nvGrpSpPr>
      <p:grpSpPr>
        <a:xfrm>
          <a:off x="0" y="0"/>
          <a:ext cx="0" cy="0"/>
          <a:chOff x="0" y="0"/>
          <a:chExt cx="0" cy="0"/>
        </a:xfrm>
      </p:grpSpPr>
      <p:sp>
        <p:nvSpPr>
          <p:cNvPr id="2231" name="Google Shape;2231;g24cee5cc534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2" name="Google Shape;2232;g24cee5cc534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6"/>
        <p:cNvGrpSpPr/>
        <p:nvPr/>
      </p:nvGrpSpPr>
      <p:grpSpPr>
        <a:xfrm>
          <a:off x="0" y="0"/>
          <a:ext cx="0" cy="0"/>
          <a:chOff x="0" y="0"/>
          <a:chExt cx="0" cy="0"/>
        </a:xfrm>
      </p:grpSpPr>
      <p:sp>
        <p:nvSpPr>
          <p:cNvPr id="2237" name="Google Shape;2237;g24cee5cc534_2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8" name="Google Shape;2238;g24cee5cc534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4"/>
        <p:cNvGrpSpPr/>
        <p:nvPr/>
      </p:nvGrpSpPr>
      <p:grpSpPr>
        <a:xfrm>
          <a:off x="0" y="0"/>
          <a:ext cx="0" cy="0"/>
          <a:chOff x="0" y="0"/>
          <a:chExt cx="0" cy="0"/>
        </a:xfrm>
      </p:grpSpPr>
      <p:sp>
        <p:nvSpPr>
          <p:cNvPr id="2245" name="Google Shape;2245;g24cee5cc534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6" name="Google Shape;2246;g24cee5cc534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0"/>
        <p:cNvGrpSpPr/>
        <p:nvPr/>
      </p:nvGrpSpPr>
      <p:grpSpPr>
        <a:xfrm>
          <a:off x="0" y="0"/>
          <a:ext cx="0" cy="0"/>
          <a:chOff x="0" y="0"/>
          <a:chExt cx="0" cy="0"/>
        </a:xfrm>
      </p:grpSpPr>
      <p:sp>
        <p:nvSpPr>
          <p:cNvPr id="2251" name="Google Shape;2251;g25026b143ac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2" name="Google Shape;2252;g25026b143a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8"/>
        <p:cNvGrpSpPr/>
        <p:nvPr/>
      </p:nvGrpSpPr>
      <p:grpSpPr>
        <a:xfrm>
          <a:off x="0" y="0"/>
          <a:ext cx="0" cy="0"/>
          <a:chOff x="0" y="0"/>
          <a:chExt cx="0" cy="0"/>
        </a:xfrm>
      </p:grpSpPr>
      <p:sp>
        <p:nvSpPr>
          <p:cNvPr id="2259" name="Google Shape;2259;g24cee5cc534_0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0" name="Google Shape;2260;g24cee5cc534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4"/>
        <p:cNvGrpSpPr/>
        <p:nvPr/>
      </p:nvGrpSpPr>
      <p:grpSpPr>
        <a:xfrm>
          <a:off x="0" y="0"/>
          <a:ext cx="0" cy="0"/>
          <a:chOff x="0" y="0"/>
          <a:chExt cx="0" cy="0"/>
        </a:xfrm>
      </p:grpSpPr>
      <p:sp>
        <p:nvSpPr>
          <p:cNvPr id="2265" name="Google Shape;2265;g24cee5cc534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6" name="Google Shape;2266;g24cee5cc534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0"/>
        <p:cNvGrpSpPr/>
        <p:nvPr/>
      </p:nvGrpSpPr>
      <p:grpSpPr>
        <a:xfrm>
          <a:off x="0" y="0"/>
          <a:ext cx="0" cy="0"/>
          <a:chOff x="0" y="0"/>
          <a:chExt cx="0" cy="0"/>
        </a:xfrm>
      </p:grpSpPr>
      <p:sp>
        <p:nvSpPr>
          <p:cNvPr id="2271" name="Google Shape;2271;g24cee5cc534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2" name="Google Shape;2272;g24cee5cc53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6"/>
        <p:cNvGrpSpPr/>
        <p:nvPr/>
      </p:nvGrpSpPr>
      <p:grpSpPr>
        <a:xfrm>
          <a:off x="0" y="0"/>
          <a:ext cx="0" cy="0"/>
          <a:chOff x="0" y="0"/>
          <a:chExt cx="0" cy="0"/>
        </a:xfrm>
      </p:grpSpPr>
      <p:sp>
        <p:nvSpPr>
          <p:cNvPr id="2277" name="Google Shape;2277;g24cee5cc534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8" name="Google Shape;2278;g24cee5cc53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4"/>
        <p:cNvGrpSpPr/>
        <p:nvPr/>
      </p:nvGrpSpPr>
      <p:grpSpPr>
        <a:xfrm>
          <a:off x="0" y="0"/>
          <a:ext cx="0" cy="0"/>
          <a:chOff x="0" y="0"/>
          <a:chExt cx="0" cy="0"/>
        </a:xfrm>
      </p:grpSpPr>
      <p:sp>
        <p:nvSpPr>
          <p:cNvPr id="2285" name="Google Shape;2285;g25052cf6c2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6" name="Google Shape;2286;g25052cf6c2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0"/>
        <p:cNvGrpSpPr/>
        <p:nvPr/>
      </p:nvGrpSpPr>
      <p:grpSpPr>
        <a:xfrm>
          <a:off x="0" y="0"/>
          <a:ext cx="0" cy="0"/>
          <a:chOff x="0" y="0"/>
          <a:chExt cx="0" cy="0"/>
        </a:xfrm>
      </p:grpSpPr>
      <p:sp>
        <p:nvSpPr>
          <p:cNvPr id="2291" name="Google Shape;2291;g24cee5cc534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2" name="Google Shape;2292;g24cee5cc53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6"/>
        <p:cNvGrpSpPr/>
        <p:nvPr/>
      </p:nvGrpSpPr>
      <p:grpSpPr>
        <a:xfrm>
          <a:off x="0" y="0"/>
          <a:ext cx="0" cy="0"/>
          <a:chOff x="0" y="0"/>
          <a:chExt cx="0" cy="0"/>
        </a:xfrm>
      </p:grpSpPr>
      <p:sp>
        <p:nvSpPr>
          <p:cNvPr id="2297" name="Google Shape;2297;g24cee5cc534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8" name="Google Shape;2298;g24cee5cc534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2"/>
        <p:cNvGrpSpPr/>
        <p:nvPr/>
      </p:nvGrpSpPr>
      <p:grpSpPr>
        <a:xfrm>
          <a:off x="0" y="0"/>
          <a:ext cx="0" cy="0"/>
          <a:chOff x="0" y="0"/>
          <a:chExt cx="0" cy="0"/>
        </a:xfrm>
      </p:grpSpPr>
      <p:sp>
        <p:nvSpPr>
          <p:cNvPr id="2303" name="Google Shape;2303;g24cee5cc534_0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4" name="Google Shape;2304;g24cee5cc534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8"/>
        <p:cNvGrpSpPr/>
        <p:nvPr/>
      </p:nvGrpSpPr>
      <p:grpSpPr>
        <a:xfrm>
          <a:off x="0" y="0"/>
          <a:ext cx="0" cy="0"/>
          <a:chOff x="0" y="0"/>
          <a:chExt cx="0" cy="0"/>
        </a:xfrm>
      </p:grpSpPr>
      <p:sp>
        <p:nvSpPr>
          <p:cNvPr id="2309" name="Google Shape;2309;g24cee5cc534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0" name="Google Shape;2310;g24cee5cc534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4"/>
        <p:cNvGrpSpPr/>
        <p:nvPr/>
      </p:nvGrpSpPr>
      <p:grpSpPr>
        <a:xfrm>
          <a:off x="0" y="0"/>
          <a:ext cx="0" cy="0"/>
          <a:chOff x="0" y="0"/>
          <a:chExt cx="0" cy="0"/>
        </a:xfrm>
      </p:grpSpPr>
      <p:sp>
        <p:nvSpPr>
          <p:cNvPr id="2315" name="Google Shape;2315;g24cee5cc534_0_2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6" name="Google Shape;2316;g24cee5cc534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0"/>
        <p:cNvGrpSpPr/>
        <p:nvPr/>
      </p:nvGrpSpPr>
      <p:grpSpPr>
        <a:xfrm>
          <a:off x="0" y="0"/>
          <a:ext cx="0" cy="0"/>
          <a:chOff x="0" y="0"/>
          <a:chExt cx="0" cy="0"/>
        </a:xfrm>
      </p:grpSpPr>
      <p:sp>
        <p:nvSpPr>
          <p:cNvPr id="2321" name="Google Shape;2321;g24cee5cc534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2" name="Google Shape;2322;g24cee5cc534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6"/>
        <p:cNvGrpSpPr/>
        <p:nvPr/>
      </p:nvGrpSpPr>
      <p:grpSpPr>
        <a:xfrm>
          <a:off x="0" y="0"/>
          <a:ext cx="0" cy="0"/>
          <a:chOff x="0" y="0"/>
          <a:chExt cx="0" cy="0"/>
        </a:xfrm>
      </p:grpSpPr>
      <p:sp>
        <p:nvSpPr>
          <p:cNvPr id="2327" name="Google Shape;2327;g24cee5cc534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8" name="Google Shape;2328;g24cee5cc534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2"/>
        <p:cNvGrpSpPr/>
        <p:nvPr/>
      </p:nvGrpSpPr>
      <p:grpSpPr>
        <a:xfrm>
          <a:off x="0" y="0"/>
          <a:ext cx="0" cy="0"/>
          <a:chOff x="0" y="0"/>
          <a:chExt cx="0" cy="0"/>
        </a:xfrm>
      </p:grpSpPr>
      <p:sp>
        <p:nvSpPr>
          <p:cNvPr id="2333" name="Google Shape;2333;g24cee5cc534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4" name="Google Shape;2334;g24cee5cc534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8"/>
        <p:cNvGrpSpPr/>
        <p:nvPr/>
      </p:nvGrpSpPr>
      <p:grpSpPr>
        <a:xfrm>
          <a:off x="0" y="0"/>
          <a:ext cx="0" cy="0"/>
          <a:chOff x="0" y="0"/>
          <a:chExt cx="0" cy="0"/>
        </a:xfrm>
      </p:grpSpPr>
      <p:sp>
        <p:nvSpPr>
          <p:cNvPr id="2339" name="Google Shape;2339;g24cee5cc534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0" name="Google Shape;2340;g24cee5cc534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4"/>
        <p:cNvGrpSpPr/>
        <p:nvPr/>
      </p:nvGrpSpPr>
      <p:grpSpPr>
        <a:xfrm>
          <a:off x="0" y="0"/>
          <a:ext cx="0" cy="0"/>
          <a:chOff x="0" y="0"/>
          <a:chExt cx="0" cy="0"/>
        </a:xfrm>
      </p:grpSpPr>
      <p:sp>
        <p:nvSpPr>
          <p:cNvPr id="2345" name="Google Shape;2345;g24cee5cc534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6" name="Google Shape;2346;g24cee5cc534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24cee5cc534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24cee5cc534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24cee5cc534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24cee5cc534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3"/>
        <p:cNvGrpSpPr/>
        <p:nvPr/>
      </p:nvGrpSpPr>
      <p:grpSpPr>
        <a:xfrm>
          <a:off x="0" y="0"/>
          <a:ext cx="0" cy="0"/>
          <a:chOff x="0" y="0"/>
          <a:chExt cx="0" cy="0"/>
        </a:xfrm>
      </p:grpSpPr>
      <p:sp>
        <p:nvSpPr>
          <p:cNvPr id="2364" name="Google Shape;2364;g24cee5cc534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5" name="Google Shape;2365;g24cee5cc534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9"/>
        <p:cNvGrpSpPr/>
        <p:nvPr/>
      </p:nvGrpSpPr>
      <p:grpSpPr>
        <a:xfrm>
          <a:off x="0" y="0"/>
          <a:ext cx="0" cy="0"/>
          <a:chOff x="0" y="0"/>
          <a:chExt cx="0" cy="0"/>
        </a:xfrm>
      </p:grpSpPr>
      <p:sp>
        <p:nvSpPr>
          <p:cNvPr id="2370" name="Google Shape;2370;g24cee5cc534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1" name="Google Shape;2371;g24cee5cc534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5"/>
        <p:cNvGrpSpPr/>
        <p:nvPr/>
      </p:nvGrpSpPr>
      <p:grpSpPr>
        <a:xfrm>
          <a:off x="0" y="0"/>
          <a:ext cx="0" cy="0"/>
          <a:chOff x="0" y="0"/>
          <a:chExt cx="0" cy="0"/>
        </a:xfrm>
      </p:grpSpPr>
      <p:sp>
        <p:nvSpPr>
          <p:cNvPr id="2376" name="Google Shape;2376;g24cee5cc534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7" name="Google Shape;2377;g24cee5cc534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1"/>
        <p:cNvGrpSpPr/>
        <p:nvPr/>
      </p:nvGrpSpPr>
      <p:grpSpPr>
        <a:xfrm>
          <a:off x="0" y="0"/>
          <a:ext cx="0" cy="0"/>
          <a:chOff x="0" y="0"/>
          <a:chExt cx="0" cy="0"/>
        </a:xfrm>
      </p:grpSpPr>
      <p:sp>
        <p:nvSpPr>
          <p:cNvPr id="2382" name="Google Shape;2382;g24cee5cc534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3" name="Google Shape;2383;g24cee5cc534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7"/>
        <p:cNvGrpSpPr/>
        <p:nvPr/>
      </p:nvGrpSpPr>
      <p:grpSpPr>
        <a:xfrm>
          <a:off x="0" y="0"/>
          <a:ext cx="0" cy="0"/>
          <a:chOff x="0" y="0"/>
          <a:chExt cx="0" cy="0"/>
        </a:xfrm>
      </p:grpSpPr>
      <p:sp>
        <p:nvSpPr>
          <p:cNvPr id="2388" name="Google Shape;2388;g24cee5cc534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9" name="Google Shape;2389;g24cee5cc534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3"/>
        <p:cNvGrpSpPr/>
        <p:nvPr/>
      </p:nvGrpSpPr>
      <p:grpSpPr>
        <a:xfrm>
          <a:off x="0" y="0"/>
          <a:ext cx="0" cy="0"/>
          <a:chOff x="0" y="0"/>
          <a:chExt cx="0" cy="0"/>
        </a:xfrm>
      </p:grpSpPr>
      <p:sp>
        <p:nvSpPr>
          <p:cNvPr id="2394" name="Google Shape;2394;g24cee5cc534_0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5" name="Google Shape;2395;g24cee5cc534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p:cNvGrpSpPr/>
        <p:nvPr/>
      </p:nvGrpSpPr>
      <p:grpSpPr>
        <a:xfrm>
          <a:off x="0" y="0"/>
          <a:ext cx="0" cy="0"/>
          <a:chOff x="0" y="0"/>
          <a:chExt cx="0" cy="0"/>
        </a:xfrm>
      </p:grpSpPr>
      <p:sp>
        <p:nvSpPr>
          <p:cNvPr id="2400" name="Google Shape;2400;g24cee5cc534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1" name="Google Shape;2401;g24cee5cc534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5"/>
        <p:cNvGrpSpPr/>
        <p:nvPr/>
      </p:nvGrpSpPr>
      <p:grpSpPr>
        <a:xfrm>
          <a:off x="0" y="0"/>
          <a:ext cx="0" cy="0"/>
          <a:chOff x="0" y="0"/>
          <a:chExt cx="0" cy="0"/>
        </a:xfrm>
      </p:grpSpPr>
      <p:sp>
        <p:nvSpPr>
          <p:cNvPr id="2406" name="Google Shape;2406;g24cee5cc534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7" name="Google Shape;2407;g24cee5cc53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1"/>
        <p:cNvGrpSpPr/>
        <p:nvPr/>
      </p:nvGrpSpPr>
      <p:grpSpPr>
        <a:xfrm>
          <a:off x="0" y="0"/>
          <a:ext cx="0" cy="0"/>
          <a:chOff x="0" y="0"/>
          <a:chExt cx="0" cy="0"/>
        </a:xfrm>
      </p:grpSpPr>
      <p:sp>
        <p:nvSpPr>
          <p:cNvPr id="2412" name="Google Shape;2412;g24cee5cc534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3" name="Google Shape;2413;g24cee5cc534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8"/>
        <p:cNvGrpSpPr/>
        <p:nvPr/>
      </p:nvGrpSpPr>
      <p:grpSpPr>
        <a:xfrm>
          <a:off x="0" y="0"/>
          <a:ext cx="0" cy="0"/>
          <a:chOff x="0" y="0"/>
          <a:chExt cx="0" cy="0"/>
        </a:xfrm>
      </p:grpSpPr>
      <p:sp>
        <p:nvSpPr>
          <p:cNvPr id="2419" name="Google Shape;2419;g24cee5cc534_0_3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0" name="Google Shape;2420;g24cee5cc534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6"/>
        <p:cNvGrpSpPr/>
        <p:nvPr/>
      </p:nvGrpSpPr>
      <p:grpSpPr>
        <a:xfrm>
          <a:off x="0" y="0"/>
          <a:ext cx="0" cy="0"/>
          <a:chOff x="0" y="0"/>
          <a:chExt cx="0" cy="0"/>
        </a:xfrm>
      </p:grpSpPr>
      <p:sp>
        <p:nvSpPr>
          <p:cNvPr id="2427" name="Google Shape;2427;g24cee5cc534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8" name="Google Shape;2428;g24cee5cc534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3"/>
        <p:cNvGrpSpPr/>
        <p:nvPr/>
      </p:nvGrpSpPr>
      <p:grpSpPr>
        <a:xfrm>
          <a:off x="0" y="0"/>
          <a:ext cx="0" cy="0"/>
          <a:chOff x="0" y="0"/>
          <a:chExt cx="0" cy="0"/>
        </a:xfrm>
      </p:grpSpPr>
      <p:sp>
        <p:nvSpPr>
          <p:cNvPr id="2434" name="Google Shape;2434;g24cee5cc534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5" name="Google Shape;2435;g24cee5cc534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9"/>
        <p:cNvGrpSpPr/>
        <p:nvPr/>
      </p:nvGrpSpPr>
      <p:grpSpPr>
        <a:xfrm>
          <a:off x="0" y="0"/>
          <a:ext cx="0" cy="0"/>
          <a:chOff x="0" y="0"/>
          <a:chExt cx="0" cy="0"/>
        </a:xfrm>
      </p:grpSpPr>
      <p:sp>
        <p:nvSpPr>
          <p:cNvPr id="2440" name="Google Shape;2440;g24cee5cc534_0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1" name="Google Shape;2441;g24cee5cc534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5"/>
        <p:cNvGrpSpPr/>
        <p:nvPr/>
      </p:nvGrpSpPr>
      <p:grpSpPr>
        <a:xfrm>
          <a:off x="0" y="0"/>
          <a:ext cx="0" cy="0"/>
          <a:chOff x="0" y="0"/>
          <a:chExt cx="0" cy="0"/>
        </a:xfrm>
      </p:grpSpPr>
      <p:sp>
        <p:nvSpPr>
          <p:cNvPr id="2446" name="Google Shape;2446;g24cee5cc534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7" name="Google Shape;2447;g24cee5cc534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1"/>
        <p:cNvGrpSpPr/>
        <p:nvPr/>
      </p:nvGrpSpPr>
      <p:grpSpPr>
        <a:xfrm>
          <a:off x="0" y="0"/>
          <a:ext cx="0" cy="0"/>
          <a:chOff x="0" y="0"/>
          <a:chExt cx="0" cy="0"/>
        </a:xfrm>
      </p:grpSpPr>
      <p:sp>
        <p:nvSpPr>
          <p:cNvPr id="2452" name="Google Shape;2452;g24cee5cc534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3" name="Google Shape;2453;g24cee5cc534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9"/>
        <p:cNvGrpSpPr/>
        <p:nvPr/>
      </p:nvGrpSpPr>
      <p:grpSpPr>
        <a:xfrm>
          <a:off x="0" y="0"/>
          <a:ext cx="0" cy="0"/>
          <a:chOff x="0" y="0"/>
          <a:chExt cx="0" cy="0"/>
        </a:xfrm>
      </p:grpSpPr>
      <p:sp>
        <p:nvSpPr>
          <p:cNvPr id="2460" name="Google Shape;2460;g24cee5cc534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1" name="Google Shape;2461;g24cee5cc534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6"/>
        <p:cNvGrpSpPr/>
        <p:nvPr/>
      </p:nvGrpSpPr>
      <p:grpSpPr>
        <a:xfrm>
          <a:off x="0" y="0"/>
          <a:ext cx="0" cy="0"/>
          <a:chOff x="0" y="0"/>
          <a:chExt cx="0" cy="0"/>
        </a:xfrm>
      </p:grpSpPr>
      <p:sp>
        <p:nvSpPr>
          <p:cNvPr id="2467" name="Google Shape;2467;g24cee5cc534_0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8" name="Google Shape;2468;g24cee5cc534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4"/>
        <p:cNvGrpSpPr/>
        <p:nvPr/>
      </p:nvGrpSpPr>
      <p:grpSpPr>
        <a:xfrm>
          <a:off x="0" y="0"/>
          <a:ext cx="0" cy="0"/>
          <a:chOff x="0" y="0"/>
          <a:chExt cx="0" cy="0"/>
        </a:xfrm>
      </p:grpSpPr>
      <p:sp>
        <p:nvSpPr>
          <p:cNvPr id="2475" name="Google Shape;2475;g24cee5cc534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6" name="Google Shape;2476;g24cee5cc534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0"/>
        <p:cNvGrpSpPr/>
        <p:nvPr/>
      </p:nvGrpSpPr>
      <p:grpSpPr>
        <a:xfrm>
          <a:off x="0" y="0"/>
          <a:ext cx="0" cy="0"/>
          <a:chOff x="0" y="0"/>
          <a:chExt cx="0" cy="0"/>
        </a:xfrm>
      </p:grpSpPr>
      <p:sp>
        <p:nvSpPr>
          <p:cNvPr id="2481" name="Google Shape;2481;g24cee5cc534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2" name="Google Shape;2482;g24cee5cc53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7"/>
        <p:cNvGrpSpPr/>
        <p:nvPr/>
      </p:nvGrpSpPr>
      <p:grpSpPr>
        <a:xfrm>
          <a:off x="0" y="0"/>
          <a:ext cx="0" cy="0"/>
          <a:chOff x="0" y="0"/>
          <a:chExt cx="0" cy="0"/>
        </a:xfrm>
      </p:grpSpPr>
      <p:sp>
        <p:nvSpPr>
          <p:cNvPr id="2488" name="Google Shape;2488;ga7274a1822_0_6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9" name="Google Shape;2489;ga7274a1822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4"/>
        <p:cNvGrpSpPr/>
        <p:nvPr/>
      </p:nvGrpSpPr>
      <p:grpSpPr>
        <a:xfrm>
          <a:off x="0" y="0"/>
          <a:ext cx="0" cy="0"/>
          <a:chOff x="0" y="0"/>
          <a:chExt cx="0" cy="0"/>
        </a:xfrm>
      </p:grpSpPr>
      <p:sp>
        <p:nvSpPr>
          <p:cNvPr id="2495" name="Google Shape;2495;g24cee5cc53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6" name="Google Shape;2496;g24cee5cc53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0"/>
        <p:cNvGrpSpPr/>
        <p:nvPr/>
      </p:nvGrpSpPr>
      <p:grpSpPr>
        <a:xfrm>
          <a:off x="0" y="0"/>
          <a:ext cx="0" cy="0"/>
          <a:chOff x="0" y="0"/>
          <a:chExt cx="0" cy="0"/>
        </a:xfrm>
      </p:grpSpPr>
      <p:sp>
        <p:nvSpPr>
          <p:cNvPr id="2501" name="Google Shape;2501;g24cee5cc5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2" name="Google Shape;2502;g24cee5cc5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freepik.com/" TargetMode="External"/><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hyperlink" Target="https://www.flaticon.com/" TargetMode="External"/><Relationship Id="rId5" Type="http://schemas.openxmlformats.org/officeDocument/2006/relationships/hyperlink" Target="https://slidesgo.com/" TargetMode="External"/><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426500" y="1130675"/>
            <a:ext cx="62910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20000" y="3220225"/>
            <a:ext cx="77040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pic>
        <p:nvPicPr>
          <p:cNvPr id="11" name="Google Shape;11;p2"/>
          <p:cNvPicPr preferRelativeResize="0"/>
          <p:nvPr/>
        </p:nvPicPr>
        <p:blipFill>
          <a:blip r:embed="rId2">
            <a:alphaModFix amt="66000"/>
          </a:blip>
          <a:stretch>
            <a:fillRect/>
          </a:stretch>
        </p:blipFill>
        <p:spPr>
          <a:xfrm rot="1326165" flipH="1">
            <a:off x="-1328945" y="-932567"/>
            <a:ext cx="3297389" cy="2276634"/>
          </a:xfrm>
          <a:prstGeom prst="rect">
            <a:avLst/>
          </a:prstGeom>
          <a:noFill/>
          <a:ln>
            <a:noFill/>
          </a:ln>
        </p:spPr>
      </p:pic>
      <p:pic>
        <p:nvPicPr>
          <p:cNvPr id="12" name="Google Shape;12;p2"/>
          <p:cNvPicPr preferRelativeResize="0"/>
          <p:nvPr/>
        </p:nvPicPr>
        <p:blipFill>
          <a:blip r:embed="rId3">
            <a:alphaModFix amt="64000"/>
          </a:blip>
          <a:stretch>
            <a:fillRect/>
          </a:stretch>
        </p:blipFill>
        <p:spPr>
          <a:xfrm rot="2440329">
            <a:off x="6865875" y="-711275"/>
            <a:ext cx="3592175" cy="3021601"/>
          </a:xfrm>
          <a:prstGeom prst="rect">
            <a:avLst/>
          </a:prstGeom>
          <a:noFill/>
          <a:ln>
            <a:noFill/>
          </a:ln>
        </p:spPr>
      </p:pic>
      <p:pic>
        <p:nvPicPr>
          <p:cNvPr id="13" name="Google Shape;13;p2"/>
          <p:cNvPicPr preferRelativeResize="0"/>
          <p:nvPr/>
        </p:nvPicPr>
        <p:blipFill>
          <a:blip r:embed="rId4">
            <a:alphaModFix amt="67000"/>
          </a:blip>
          <a:stretch>
            <a:fillRect/>
          </a:stretch>
        </p:blipFill>
        <p:spPr>
          <a:xfrm rot="5400000" flipH="1">
            <a:off x="-1871711" y="-356575"/>
            <a:ext cx="2894875" cy="2593326"/>
          </a:xfrm>
          <a:prstGeom prst="rect">
            <a:avLst/>
          </a:prstGeom>
          <a:noFill/>
          <a:ln>
            <a:noFill/>
          </a:ln>
        </p:spPr>
      </p:pic>
      <p:pic>
        <p:nvPicPr>
          <p:cNvPr id="14" name="Google Shape;14;p2"/>
          <p:cNvPicPr preferRelativeResize="0"/>
          <p:nvPr/>
        </p:nvPicPr>
        <p:blipFill>
          <a:blip r:embed="rId2">
            <a:alphaModFix amt="66000"/>
          </a:blip>
          <a:stretch>
            <a:fillRect/>
          </a:stretch>
        </p:blipFill>
        <p:spPr>
          <a:xfrm rot="1326165" flipH="1">
            <a:off x="-889245" y="3430558"/>
            <a:ext cx="3297389" cy="2276634"/>
          </a:xfrm>
          <a:prstGeom prst="rect">
            <a:avLst/>
          </a:prstGeom>
          <a:noFill/>
          <a:ln>
            <a:noFill/>
          </a:ln>
        </p:spPr>
      </p:pic>
      <p:pic>
        <p:nvPicPr>
          <p:cNvPr id="15" name="Google Shape;15;p2"/>
          <p:cNvPicPr preferRelativeResize="0"/>
          <p:nvPr/>
        </p:nvPicPr>
        <p:blipFill>
          <a:blip r:embed="rId5">
            <a:alphaModFix amt="82000"/>
          </a:blip>
          <a:stretch>
            <a:fillRect/>
          </a:stretch>
        </p:blipFill>
        <p:spPr>
          <a:xfrm rot="10670981">
            <a:off x="6959826" y="3022524"/>
            <a:ext cx="3632875" cy="2999026"/>
          </a:xfrm>
          <a:prstGeom prst="rect">
            <a:avLst/>
          </a:prstGeom>
          <a:noFill/>
          <a:ln>
            <a:noFill/>
          </a:ln>
        </p:spPr>
      </p:pic>
      <p:grpSp>
        <p:nvGrpSpPr>
          <p:cNvPr id="16" name="Google Shape;16;p2"/>
          <p:cNvGrpSpPr/>
          <p:nvPr/>
        </p:nvGrpSpPr>
        <p:grpSpPr>
          <a:xfrm rot="-2700000">
            <a:off x="381980" y="2801012"/>
            <a:ext cx="1344349" cy="2469678"/>
            <a:chOff x="272875" y="1419395"/>
            <a:chExt cx="255950" cy="563168"/>
          </a:xfrm>
        </p:grpSpPr>
        <p:sp>
          <p:nvSpPr>
            <p:cNvPr id="17" name="Google Shape;17;p2"/>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52;p2"/>
          <p:cNvGrpSpPr/>
          <p:nvPr/>
        </p:nvGrpSpPr>
        <p:grpSpPr>
          <a:xfrm rot="-2700000">
            <a:off x="7112113" y="-364316"/>
            <a:ext cx="1344349" cy="1995327"/>
            <a:chOff x="272875" y="1527563"/>
            <a:chExt cx="255950" cy="455000"/>
          </a:xfrm>
        </p:grpSpPr>
        <p:sp>
          <p:nvSpPr>
            <p:cNvPr id="53" name="Google Shape;53;p2"/>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2"/>
          <p:cNvSpPr/>
          <p:nvPr/>
        </p:nvSpPr>
        <p:spPr>
          <a:xfrm rot="10800000">
            <a:off x="4793599" y="4568874"/>
            <a:ext cx="2265082" cy="2165834"/>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9"/>
        <p:cNvGrpSpPr/>
        <p:nvPr/>
      </p:nvGrpSpPr>
      <p:grpSpPr>
        <a:xfrm>
          <a:off x="0" y="0"/>
          <a:ext cx="0" cy="0"/>
          <a:chOff x="0" y="0"/>
          <a:chExt cx="0" cy="0"/>
        </a:xfrm>
      </p:grpSpPr>
      <p:pic>
        <p:nvPicPr>
          <p:cNvPr id="90" name="Google Shape;90;p3"/>
          <p:cNvPicPr preferRelativeResize="0"/>
          <p:nvPr/>
        </p:nvPicPr>
        <p:blipFill>
          <a:blip r:embed="rId2">
            <a:alphaModFix amt="76000"/>
          </a:blip>
          <a:stretch>
            <a:fillRect/>
          </a:stretch>
        </p:blipFill>
        <p:spPr>
          <a:xfrm>
            <a:off x="345175" y="3258079"/>
            <a:ext cx="8158656" cy="3038275"/>
          </a:xfrm>
          <a:prstGeom prst="rect">
            <a:avLst/>
          </a:prstGeom>
          <a:noFill/>
          <a:ln>
            <a:noFill/>
          </a:ln>
        </p:spPr>
      </p:pic>
      <p:pic>
        <p:nvPicPr>
          <p:cNvPr id="91" name="Google Shape;91;p3"/>
          <p:cNvPicPr preferRelativeResize="0"/>
          <p:nvPr/>
        </p:nvPicPr>
        <p:blipFill>
          <a:blip r:embed="rId3">
            <a:alphaModFix amt="47000"/>
          </a:blip>
          <a:stretch>
            <a:fillRect/>
          </a:stretch>
        </p:blipFill>
        <p:spPr>
          <a:xfrm>
            <a:off x="1630988" y="143888"/>
            <a:ext cx="5882026" cy="4855727"/>
          </a:xfrm>
          <a:prstGeom prst="rect">
            <a:avLst/>
          </a:prstGeom>
          <a:noFill/>
          <a:ln>
            <a:noFill/>
          </a:ln>
        </p:spPr>
      </p:pic>
      <p:sp>
        <p:nvSpPr>
          <p:cNvPr id="92" name="Google Shape;92;p3"/>
          <p:cNvSpPr/>
          <p:nvPr/>
        </p:nvSpPr>
        <p:spPr>
          <a:xfrm>
            <a:off x="4379243" y="-2465274"/>
            <a:ext cx="4624024" cy="7256966"/>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 name="Google Shape;93;p3"/>
          <p:cNvGrpSpPr/>
          <p:nvPr/>
        </p:nvGrpSpPr>
        <p:grpSpPr>
          <a:xfrm rot="-2700000">
            <a:off x="473130" y="2695837"/>
            <a:ext cx="1344349" cy="2469678"/>
            <a:chOff x="272875" y="1419395"/>
            <a:chExt cx="255950" cy="563168"/>
          </a:xfrm>
        </p:grpSpPr>
        <p:sp>
          <p:nvSpPr>
            <p:cNvPr id="94" name="Google Shape;94;p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 name="Google Shape;129;p3"/>
          <p:cNvGrpSpPr/>
          <p:nvPr/>
        </p:nvGrpSpPr>
        <p:grpSpPr>
          <a:xfrm rot="-2700000">
            <a:off x="8026513" y="-183341"/>
            <a:ext cx="1344349" cy="1995327"/>
            <a:chOff x="272875" y="1527563"/>
            <a:chExt cx="255950" cy="455000"/>
          </a:xfrm>
        </p:grpSpPr>
        <p:sp>
          <p:nvSpPr>
            <p:cNvPr id="130" name="Google Shape;130;p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3"/>
          <p:cNvSpPr txBox="1">
            <a:spLocks noGrp="1"/>
          </p:cNvSpPr>
          <p:nvPr>
            <p:ph type="subTitle" idx="1"/>
          </p:nvPr>
        </p:nvSpPr>
        <p:spPr>
          <a:xfrm>
            <a:off x="2646000" y="3114137"/>
            <a:ext cx="3852000" cy="86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66" name="Google Shape;166;p3"/>
          <p:cNvSpPr txBox="1">
            <a:spLocks noGrp="1"/>
          </p:cNvSpPr>
          <p:nvPr>
            <p:ph type="ctrTitle"/>
          </p:nvPr>
        </p:nvSpPr>
        <p:spPr>
          <a:xfrm>
            <a:off x="2646000" y="2594236"/>
            <a:ext cx="3852000" cy="792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solidFill>
                  <a:srgbClr val="1C4587"/>
                </a:solidFill>
              </a:defRPr>
            </a:lvl1pPr>
            <a:lvl2pPr lvl="1" algn="ctr" rtl="0">
              <a:spcBef>
                <a:spcPts val="0"/>
              </a:spcBef>
              <a:spcAft>
                <a:spcPts val="0"/>
              </a:spcAft>
              <a:buClr>
                <a:srgbClr val="3C78D8"/>
              </a:buClr>
              <a:buSzPts val="800"/>
              <a:buNone/>
              <a:defRPr sz="800">
                <a:solidFill>
                  <a:srgbClr val="3C78D8"/>
                </a:solidFill>
              </a:defRPr>
            </a:lvl2pPr>
            <a:lvl3pPr lvl="2" algn="ctr" rtl="0">
              <a:spcBef>
                <a:spcPts val="0"/>
              </a:spcBef>
              <a:spcAft>
                <a:spcPts val="0"/>
              </a:spcAft>
              <a:buClr>
                <a:srgbClr val="3C78D8"/>
              </a:buClr>
              <a:buSzPts val="800"/>
              <a:buNone/>
              <a:defRPr sz="800">
                <a:solidFill>
                  <a:srgbClr val="3C78D8"/>
                </a:solidFill>
              </a:defRPr>
            </a:lvl3pPr>
            <a:lvl4pPr lvl="3" algn="ctr" rtl="0">
              <a:spcBef>
                <a:spcPts val="0"/>
              </a:spcBef>
              <a:spcAft>
                <a:spcPts val="0"/>
              </a:spcAft>
              <a:buClr>
                <a:srgbClr val="3C78D8"/>
              </a:buClr>
              <a:buSzPts val="800"/>
              <a:buNone/>
              <a:defRPr sz="800">
                <a:solidFill>
                  <a:srgbClr val="3C78D8"/>
                </a:solidFill>
              </a:defRPr>
            </a:lvl4pPr>
            <a:lvl5pPr lvl="4" algn="ctr" rtl="0">
              <a:spcBef>
                <a:spcPts val="0"/>
              </a:spcBef>
              <a:spcAft>
                <a:spcPts val="0"/>
              </a:spcAft>
              <a:buClr>
                <a:srgbClr val="3C78D8"/>
              </a:buClr>
              <a:buSzPts val="800"/>
              <a:buNone/>
              <a:defRPr sz="800">
                <a:solidFill>
                  <a:srgbClr val="3C78D8"/>
                </a:solidFill>
              </a:defRPr>
            </a:lvl5pPr>
            <a:lvl6pPr lvl="5" algn="ctr" rtl="0">
              <a:spcBef>
                <a:spcPts val="0"/>
              </a:spcBef>
              <a:spcAft>
                <a:spcPts val="0"/>
              </a:spcAft>
              <a:buClr>
                <a:srgbClr val="3C78D8"/>
              </a:buClr>
              <a:buSzPts val="800"/>
              <a:buNone/>
              <a:defRPr sz="800">
                <a:solidFill>
                  <a:srgbClr val="3C78D8"/>
                </a:solidFill>
              </a:defRPr>
            </a:lvl6pPr>
            <a:lvl7pPr lvl="6" algn="ctr" rtl="0">
              <a:spcBef>
                <a:spcPts val="0"/>
              </a:spcBef>
              <a:spcAft>
                <a:spcPts val="0"/>
              </a:spcAft>
              <a:buClr>
                <a:srgbClr val="3C78D8"/>
              </a:buClr>
              <a:buSzPts val="800"/>
              <a:buNone/>
              <a:defRPr sz="800">
                <a:solidFill>
                  <a:srgbClr val="3C78D8"/>
                </a:solidFill>
              </a:defRPr>
            </a:lvl7pPr>
            <a:lvl8pPr lvl="7" algn="ctr" rtl="0">
              <a:spcBef>
                <a:spcPts val="0"/>
              </a:spcBef>
              <a:spcAft>
                <a:spcPts val="0"/>
              </a:spcAft>
              <a:buClr>
                <a:srgbClr val="3C78D8"/>
              </a:buClr>
              <a:buSzPts val="800"/>
              <a:buNone/>
              <a:defRPr sz="800">
                <a:solidFill>
                  <a:srgbClr val="3C78D8"/>
                </a:solidFill>
              </a:defRPr>
            </a:lvl8pPr>
            <a:lvl9pPr lvl="8" algn="ctr" rtl="0">
              <a:spcBef>
                <a:spcPts val="0"/>
              </a:spcBef>
              <a:spcAft>
                <a:spcPts val="0"/>
              </a:spcAft>
              <a:buClr>
                <a:srgbClr val="3C78D8"/>
              </a:buClr>
              <a:buSzPts val="800"/>
              <a:buNone/>
              <a:defRPr sz="800">
                <a:solidFill>
                  <a:srgbClr val="3C78D8"/>
                </a:solidFill>
              </a:defRPr>
            </a:lvl9pPr>
          </a:lstStyle>
          <a:p>
            <a:endParaRPr/>
          </a:p>
        </p:txBody>
      </p:sp>
      <p:sp>
        <p:nvSpPr>
          <p:cNvPr id="167" name="Google Shape;167;p3"/>
          <p:cNvSpPr txBox="1">
            <a:spLocks noGrp="1"/>
          </p:cNvSpPr>
          <p:nvPr>
            <p:ph type="title" idx="2" hasCustomPrompt="1"/>
          </p:nvPr>
        </p:nvSpPr>
        <p:spPr>
          <a:xfrm>
            <a:off x="2646000" y="894175"/>
            <a:ext cx="3852000" cy="2031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15000">
                <a:solidFill>
                  <a:srgbClr val="1C4587"/>
                </a:solidFill>
              </a:defRPr>
            </a:lvl1pPr>
            <a:lvl2pPr lvl="1"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48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8"/>
        <p:cNvGrpSpPr/>
        <p:nvPr/>
      </p:nvGrpSpPr>
      <p:grpSpPr>
        <a:xfrm>
          <a:off x="0" y="0"/>
          <a:ext cx="0" cy="0"/>
          <a:chOff x="0" y="0"/>
          <a:chExt cx="0" cy="0"/>
        </a:xfrm>
      </p:grpSpPr>
      <p:sp>
        <p:nvSpPr>
          <p:cNvPr id="169" name="Google Shape;169;p4"/>
          <p:cNvSpPr txBox="1">
            <a:spLocks noGrp="1"/>
          </p:cNvSpPr>
          <p:nvPr>
            <p:ph type="body" idx="1"/>
          </p:nvPr>
        </p:nvSpPr>
        <p:spPr>
          <a:xfrm>
            <a:off x="720000" y="1055850"/>
            <a:ext cx="7704000" cy="35130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accent1"/>
              </a:buClr>
              <a:buSzPts val="1400"/>
              <a:buChar char="●"/>
              <a:defRPr sz="1200">
                <a:solidFill>
                  <a:srgbClr val="434343"/>
                </a:solidFill>
              </a:defRPr>
            </a:lvl1pPr>
            <a:lvl2pPr marL="914400" lvl="1" indent="-317500" rtl="0">
              <a:lnSpc>
                <a:spcPct val="100000"/>
              </a:lnSpc>
              <a:spcBef>
                <a:spcPts val="1600"/>
              </a:spcBef>
              <a:spcAft>
                <a:spcPts val="0"/>
              </a:spcAft>
              <a:buClr>
                <a:srgbClr val="434343"/>
              </a:buClr>
              <a:buSzPts val="1400"/>
              <a:buChar char="○"/>
              <a:defRPr>
                <a:solidFill>
                  <a:srgbClr val="434343"/>
                </a:solidFill>
              </a:defRPr>
            </a:lvl2pPr>
            <a:lvl3pPr marL="1371600" lvl="2" indent="-317500" rtl="0">
              <a:lnSpc>
                <a:spcPct val="100000"/>
              </a:lnSpc>
              <a:spcBef>
                <a:spcPts val="1600"/>
              </a:spcBef>
              <a:spcAft>
                <a:spcPts val="0"/>
              </a:spcAft>
              <a:buClr>
                <a:srgbClr val="434343"/>
              </a:buClr>
              <a:buSzPts val="1400"/>
              <a:buChar char="■"/>
              <a:defRPr>
                <a:solidFill>
                  <a:srgbClr val="434343"/>
                </a:solidFill>
              </a:defRPr>
            </a:lvl3pPr>
            <a:lvl4pPr marL="1828800" lvl="3" indent="-317500" rtl="0">
              <a:lnSpc>
                <a:spcPct val="100000"/>
              </a:lnSpc>
              <a:spcBef>
                <a:spcPts val="1600"/>
              </a:spcBef>
              <a:spcAft>
                <a:spcPts val="0"/>
              </a:spcAft>
              <a:buClr>
                <a:srgbClr val="434343"/>
              </a:buClr>
              <a:buSzPts val="1400"/>
              <a:buChar char="●"/>
              <a:defRPr>
                <a:solidFill>
                  <a:srgbClr val="434343"/>
                </a:solidFill>
              </a:defRPr>
            </a:lvl4pPr>
            <a:lvl5pPr marL="2286000" lvl="4" indent="-317500" rtl="0">
              <a:lnSpc>
                <a:spcPct val="100000"/>
              </a:lnSpc>
              <a:spcBef>
                <a:spcPts val="1600"/>
              </a:spcBef>
              <a:spcAft>
                <a:spcPts val="0"/>
              </a:spcAft>
              <a:buClr>
                <a:srgbClr val="434343"/>
              </a:buClr>
              <a:buSzPts val="1400"/>
              <a:buChar char="○"/>
              <a:defRPr>
                <a:solidFill>
                  <a:srgbClr val="434343"/>
                </a:solidFill>
              </a:defRPr>
            </a:lvl5pPr>
            <a:lvl6pPr marL="2743200" lvl="5" indent="-317500" rtl="0">
              <a:lnSpc>
                <a:spcPct val="100000"/>
              </a:lnSpc>
              <a:spcBef>
                <a:spcPts val="1600"/>
              </a:spcBef>
              <a:spcAft>
                <a:spcPts val="0"/>
              </a:spcAft>
              <a:buClr>
                <a:srgbClr val="434343"/>
              </a:buClr>
              <a:buSzPts val="1400"/>
              <a:buChar char="■"/>
              <a:defRPr>
                <a:solidFill>
                  <a:srgbClr val="434343"/>
                </a:solidFill>
              </a:defRPr>
            </a:lvl6pPr>
            <a:lvl7pPr marL="3200400" lvl="6" indent="-317500" rtl="0">
              <a:lnSpc>
                <a:spcPct val="100000"/>
              </a:lnSpc>
              <a:spcBef>
                <a:spcPts val="1600"/>
              </a:spcBef>
              <a:spcAft>
                <a:spcPts val="0"/>
              </a:spcAft>
              <a:buClr>
                <a:srgbClr val="434343"/>
              </a:buClr>
              <a:buSzPts val="1400"/>
              <a:buChar char="●"/>
              <a:defRPr>
                <a:solidFill>
                  <a:srgbClr val="434343"/>
                </a:solidFill>
              </a:defRPr>
            </a:lvl7pPr>
            <a:lvl8pPr marL="3657600" lvl="7" indent="-317500" rtl="0">
              <a:lnSpc>
                <a:spcPct val="100000"/>
              </a:lnSpc>
              <a:spcBef>
                <a:spcPts val="1600"/>
              </a:spcBef>
              <a:spcAft>
                <a:spcPts val="0"/>
              </a:spcAft>
              <a:buClr>
                <a:srgbClr val="434343"/>
              </a:buClr>
              <a:buSzPts val="1400"/>
              <a:buChar char="○"/>
              <a:defRPr>
                <a:solidFill>
                  <a:srgbClr val="434343"/>
                </a:solidFill>
              </a:defRPr>
            </a:lvl8pPr>
            <a:lvl9pPr marL="4114800" lvl="8" indent="-317500" rtl="0">
              <a:lnSpc>
                <a:spcPct val="100000"/>
              </a:lnSpc>
              <a:spcBef>
                <a:spcPts val="1600"/>
              </a:spcBef>
              <a:spcAft>
                <a:spcPts val="1600"/>
              </a:spcAft>
              <a:buClr>
                <a:srgbClr val="434343"/>
              </a:buClr>
              <a:buSzPts val="1400"/>
              <a:buChar char="■"/>
              <a:defRPr>
                <a:solidFill>
                  <a:srgbClr val="434343"/>
                </a:solidFill>
              </a:defRPr>
            </a:lvl9pPr>
          </a:lstStyle>
          <a:p>
            <a:endParaRPr/>
          </a:p>
        </p:txBody>
      </p:sp>
      <p:pic>
        <p:nvPicPr>
          <p:cNvPr id="170" name="Google Shape;170;p4"/>
          <p:cNvPicPr preferRelativeResize="0"/>
          <p:nvPr/>
        </p:nvPicPr>
        <p:blipFill>
          <a:blip r:embed="rId2">
            <a:alphaModFix amt="66000"/>
          </a:blip>
          <a:stretch>
            <a:fillRect/>
          </a:stretch>
        </p:blipFill>
        <p:spPr>
          <a:xfrm rot="1326165" flipH="1">
            <a:off x="7658780" y="-1091242"/>
            <a:ext cx="3297389" cy="2276634"/>
          </a:xfrm>
          <a:prstGeom prst="rect">
            <a:avLst/>
          </a:prstGeom>
          <a:noFill/>
          <a:ln>
            <a:noFill/>
          </a:ln>
        </p:spPr>
      </p:pic>
      <p:pic>
        <p:nvPicPr>
          <p:cNvPr id="171" name="Google Shape;171;p4"/>
          <p:cNvPicPr preferRelativeResize="0"/>
          <p:nvPr/>
        </p:nvPicPr>
        <p:blipFill>
          <a:blip r:embed="rId3">
            <a:alphaModFix amt="67000"/>
          </a:blip>
          <a:stretch>
            <a:fillRect/>
          </a:stretch>
        </p:blipFill>
        <p:spPr>
          <a:xfrm rot="5400000" flipH="1">
            <a:off x="7116014" y="-515250"/>
            <a:ext cx="2894875" cy="2593326"/>
          </a:xfrm>
          <a:prstGeom prst="rect">
            <a:avLst/>
          </a:prstGeom>
          <a:noFill/>
          <a:ln>
            <a:noFill/>
          </a:ln>
        </p:spPr>
      </p:pic>
      <p:pic>
        <p:nvPicPr>
          <p:cNvPr id="172" name="Google Shape;172;p4"/>
          <p:cNvPicPr preferRelativeResize="0"/>
          <p:nvPr/>
        </p:nvPicPr>
        <p:blipFill>
          <a:blip r:embed="rId2">
            <a:alphaModFix amt="66000"/>
          </a:blip>
          <a:stretch>
            <a:fillRect/>
          </a:stretch>
        </p:blipFill>
        <p:spPr>
          <a:xfrm rot="5547182" flipH="1">
            <a:off x="-1959645" y="2413033"/>
            <a:ext cx="3297391" cy="2276632"/>
          </a:xfrm>
          <a:prstGeom prst="rect">
            <a:avLst/>
          </a:prstGeom>
          <a:noFill/>
          <a:ln>
            <a:noFill/>
          </a:ln>
        </p:spPr>
      </p:pic>
      <p:pic>
        <p:nvPicPr>
          <p:cNvPr id="173" name="Google Shape;173;p4"/>
          <p:cNvPicPr preferRelativeResize="0"/>
          <p:nvPr/>
        </p:nvPicPr>
        <p:blipFill>
          <a:blip r:embed="rId4">
            <a:alphaModFix amt="82000"/>
          </a:blip>
          <a:stretch>
            <a:fillRect/>
          </a:stretch>
        </p:blipFill>
        <p:spPr>
          <a:xfrm rot="7617396">
            <a:off x="7156577" y="3425249"/>
            <a:ext cx="3632874" cy="2999026"/>
          </a:xfrm>
          <a:prstGeom prst="rect">
            <a:avLst/>
          </a:prstGeom>
          <a:noFill/>
          <a:ln>
            <a:noFill/>
          </a:ln>
        </p:spPr>
      </p:pic>
      <p:grpSp>
        <p:nvGrpSpPr>
          <p:cNvPr id="174" name="Google Shape;174;p4"/>
          <p:cNvGrpSpPr/>
          <p:nvPr/>
        </p:nvGrpSpPr>
        <p:grpSpPr>
          <a:xfrm>
            <a:off x="-624370" y="1649584"/>
            <a:ext cx="1344377" cy="1995312"/>
            <a:chOff x="272875" y="1527563"/>
            <a:chExt cx="255950" cy="455000"/>
          </a:xfrm>
        </p:grpSpPr>
        <p:sp>
          <p:nvSpPr>
            <p:cNvPr id="175" name="Google Shape;175;p4"/>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4"/>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4"/>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4"/>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4"/>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4"/>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4"/>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4"/>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4"/>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4"/>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4"/>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4"/>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4"/>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4"/>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4"/>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4"/>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4"/>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4"/>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4"/>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4"/>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4"/>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4"/>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0" name="Google Shape;210;p4"/>
          <p:cNvSpPr/>
          <p:nvPr/>
        </p:nvSpPr>
        <p:spPr>
          <a:xfrm rot="2491995">
            <a:off x="8061861" y="3895420"/>
            <a:ext cx="2265111" cy="2165862"/>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2"/>
        <p:cNvGrpSpPr/>
        <p:nvPr/>
      </p:nvGrpSpPr>
      <p:grpSpPr>
        <a:xfrm>
          <a:off x="0" y="0"/>
          <a:ext cx="0" cy="0"/>
          <a:chOff x="0" y="0"/>
          <a:chExt cx="0" cy="0"/>
        </a:xfrm>
      </p:grpSpPr>
      <p:sp>
        <p:nvSpPr>
          <p:cNvPr id="213" name="Google Shape;213;p5"/>
          <p:cNvSpPr txBox="1">
            <a:spLocks noGrp="1"/>
          </p:cNvSpPr>
          <p:nvPr>
            <p:ph type="subTitle" idx="1"/>
          </p:nvPr>
        </p:nvSpPr>
        <p:spPr>
          <a:xfrm>
            <a:off x="1944337" y="3168343"/>
            <a:ext cx="1532400" cy="479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1600" b="1">
                <a:latin typeface="Josefin Sans"/>
                <a:ea typeface="Josefin Sans"/>
                <a:cs typeface="Josefin Sans"/>
                <a:sym typeface="Josefin Sans"/>
              </a:defRPr>
            </a:lvl1pPr>
            <a:lvl2pPr lvl="1" algn="ctr" rtl="0">
              <a:lnSpc>
                <a:spcPct val="100000"/>
              </a:lnSpc>
              <a:spcBef>
                <a:spcPts val="0"/>
              </a:spcBef>
              <a:spcAft>
                <a:spcPts val="0"/>
              </a:spcAft>
              <a:buNone/>
              <a:defRPr sz="1600" b="1">
                <a:latin typeface="Josefin Sans"/>
                <a:ea typeface="Josefin Sans"/>
                <a:cs typeface="Josefin Sans"/>
                <a:sym typeface="Josefin Sans"/>
              </a:defRPr>
            </a:lvl2pPr>
            <a:lvl3pPr lvl="2" algn="ctr" rtl="0">
              <a:lnSpc>
                <a:spcPct val="100000"/>
              </a:lnSpc>
              <a:spcBef>
                <a:spcPts val="0"/>
              </a:spcBef>
              <a:spcAft>
                <a:spcPts val="0"/>
              </a:spcAft>
              <a:buNone/>
              <a:defRPr sz="1600" b="1">
                <a:latin typeface="Josefin Sans"/>
                <a:ea typeface="Josefin Sans"/>
                <a:cs typeface="Josefin Sans"/>
                <a:sym typeface="Josefin Sans"/>
              </a:defRPr>
            </a:lvl3pPr>
            <a:lvl4pPr lvl="3" algn="ctr" rtl="0">
              <a:lnSpc>
                <a:spcPct val="100000"/>
              </a:lnSpc>
              <a:spcBef>
                <a:spcPts val="0"/>
              </a:spcBef>
              <a:spcAft>
                <a:spcPts val="0"/>
              </a:spcAft>
              <a:buNone/>
              <a:defRPr sz="1600" b="1">
                <a:latin typeface="Josefin Sans"/>
                <a:ea typeface="Josefin Sans"/>
                <a:cs typeface="Josefin Sans"/>
                <a:sym typeface="Josefin Sans"/>
              </a:defRPr>
            </a:lvl4pPr>
            <a:lvl5pPr lvl="4" algn="ctr" rtl="0">
              <a:lnSpc>
                <a:spcPct val="100000"/>
              </a:lnSpc>
              <a:spcBef>
                <a:spcPts val="0"/>
              </a:spcBef>
              <a:spcAft>
                <a:spcPts val="0"/>
              </a:spcAft>
              <a:buNone/>
              <a:defRPr sz="1600" b="1">
                <a:latin typeface="Josefin Sans"/>
                <a:ea typeface="Josefin Sans"/>
                <a:cs typeface="Josefin Sans"/>
                <a:sym typeface="Josefin Sans"/>
              </a:defRPr>
            </a:lvl5pPr>
            <a:lvl6pPr lvl="5" algn="ctr" rtl="0">
              <a:lnSpc>
                <a:spcPct val="100000"/>
              </a:lnSpc>
              <a:spcBef>
                <a:spcPts val="0"/>
              </a:spcBef>
              <a:spcAft>
                <a:spcPts val="0"/>
              </a:spcAft>
              <a:buNone/>
              <a:defRPr sz="1600" b="1">
                <a:latin typeface="Josefin Sans"/>
                <a:ea typeface="Josefin Sans"/>
                <a:cs typeface="Josefin Sans"/>
                <a:sym typeface="Josefin Sans"/>
              </a:defRPr>
            </a:lvl6pPr>
            <a:lvl7pPr lvl="6" algn="ctr" rtl="0">
              <a:lnSpc>
                <a:spcPct val="100000"/>
              </a:lnSpc>
              <a:spcBef>
                <a:spcPts val="0"/>
              </a:spcBef>
              <a:spcAft>
                <a:spcPts val="0"/>
              </a:spcAft>
              <a:buNone/>
              <a:defRPr sz="1600" b="1">
                <a:latin typeface="Josefin Sans"/>
                <a:ea typeface="Josefin Sans"/>
                <a:cs typeface="Josefin Sans"/>
                <a:sym typeface="Josefin Sans"/>
              </a:defRPr>
            </a:lvl7pPr>
            <a:lvl8pPr lvl="7" algn="ctr" rtl="0">
              <a:lnSpc>
                <a:spcPct val="100000"/>
              </a:lnSpc>
              <a:spcBef>
                <a:spcPts val="0"/>
              </a:spcBef>
              <a:spcAft>
                <a:spcPts val="0"/>
              </a:spcAft>
              <a:buNone/>
              <a:defRPr sz="1600" b="1">
                <a:latin typeface="Josefin Sans"/>
                <a:ea typeface="Josefin Sans"/>
                <a:cs typeface="Josefin Sans"/>
                <a:sym typeface="Josefin Sans"/>
              </a:defRPr>
            </a:lvl8pPr>
            <a:lvl9pPr lvl="8" algn="ctr" rtl="0">
              <a:lnSpc>
                <a:spcPct val="100000"/>
              </a:lnSpc>
              <a:spcBef>
                <a:spcPts val="0"/>
              </a:spcBef>
              <a:spcAft>
                <a:spcPts val="0"/>
              </a:spcAft>
              <a:buNone/>
              <a:defRPr sz="1600" b="1">
                <a:latin typeface="Josefin Sans"/>
                <a:ea typeface="Josefin Sans"/>
                <a:cs typeface="Josefin Sans"/>
                <a:sym typeface="Josefin Sans"/>
              </a:defRPr>
            </a:lvl9pPr>
          </a:lstStyle>
          <a:p>
            <a:endParaRPr/>
          </a:p>
        </p:txBody>
      </p:sp>
      <p:sp>
        <p:nvSpPr>
          <p:cNvPr id="214" name="Google Shape;214;p5"/>
          <p:cNvSpPr txBox="1">
            <a:spLocks noGrp="1"/>
          </p:cNvSpPr>
          <p:nvPr>
            <p:ph type="subTitle" idx="2"/>
          </p:nvPr>
        </p:nvSpPr>
        <p:spPr>
          <a:xfrm>
            <a:off x="1381688" y="3559333"/>
            <a:ext cx="2657700" cy="10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215" name="Google Shape;215;p5"/>
          <p:cNvSpPr txBox="1">
            <a:spLocks noGrp="1"/>
          </p:cNvSpPr>
          <p:nvPr>
            <p:ph type="subTitle" idx="3"/>
          </p:nvPr>
        </p:nvSpPr>
        <p:spPr>
          <a:xfrm flipH="1">
            <a:off x="5667265" y="3168343"/>
            <a:ext cx="1532400" cy="479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1600" b="1">
                <a:latin typeface="Josefin Sans"/>
                <a:ea typeface="Josefin Sans"/>
                <a:cs typeface="Josefin Sans"/>
                <a:sym typeface="Josefin Sans"/>
              </a:defRPr>
            </a:lvl1pPr>
            <a:lvl2pPr lvl="1" algn="ctr" rtl="0">
              <a:lnSpc>
                <a:spcPct val="100000"/>
              </a:lnSpc>
              <a:spcBef>
                <a:spcPts val="0"/>
              </a:spcBef>
              <a:spcAft>
                <a:spcPts val="0"/>
              </a:spcAft>
              <a:buNone/>
              <a:defRPr sz="1600" b="1">
                <a:latin typeface="Josefin Sans"/>
                <a:ea typeface="Josefin Sans"/>
                <a:cs typeface="Josefin Sans"/>
                <a:sym typeface="Josefin Sans"/>
              </a:defRPr>
            </a:lvl2pPr>
            <a:lvl3pPr lvl="2" algn="ctr" rtl="0">
              <a:lnSpc>
                <a:spcPct val="100000"/>
              </a:lnSpc>
              <a:spcBef>
                <a:spcPts val="0"/>
              </a:spcBef>
              <a:spcAft>
                <a:spcPts val="0"/>
              </a:spcAft>
              <a:buNone/>
              <a:defRPr sz="1600" b="1">
                <a:latin typeface="Josefin Sans"/>
                <a:ea typeface="Josefin Sans"/>
                <a:cs typeface="Josefin Sans"/>
                <a:sym typeface="Josefin Sans"/>
              </a:defRPr>
            </a:lvl3pPr>
            <a:lvl4pPr lvl="3" algn="ctr" rtl="0">
              <a:lnSpc>
                <a:spcPct val="100000"/>
              </a:lnSpc>
              <a:spcBef>
                <a:spcPts val="0"/>
              </a:spcBef>
              <a:spcAft>
                <a:spcPts val="0"/>
              </a:spcAft>
              <a:buNone/>
              <a:defRPr sz="1600" b="1">
                <a:latin typeface="Josefin Sans"/>
                <a:ea typeface="Josefin Sans"/>
                <a:cs typeface="Josefin Sans"/>
                <a:sym typeface="Josefin Sans"/>
              </a:defRPr>
            </a:lvl4pPr>
            <a:lvl5pPr lvl="4" algn="ctr" rtl="0">
              <a:lnSpc>
                <a:spcPct val="100000"/>
              </a:lnSpc>
              <a:spcBef>
                <a:spcPts val="0"/>
              </a:spcBef>
              <a:spcAft>
                <a:spcPts val="0"/>
              </a:spcAft>
              <a:buNone/>
              <a:defRPr sz="1600" b="1">
                <a:latin typeface="Josefin Sans"/>
                <a:ea typeface="Josefin Sans"/>
                <a:cs typeface="Josefin Sans"/>
                <a:sym typeface="Josefin Sans"/>
              </a:defRPr>
            </a:lvl5pPr>
            <a:lvl6pPr lvl="5" algn="ctr" rtl="0">
              <a:lnSpc>
                <a:spcPct val="100000"/>
              </a:lnSpc>
              <a:spcBef>
                <a:spcPts val="0"/>
              </a:spcBef>
              <a:spcAft>
                <a:spcPts val="0"/>
              </a:spcAft>
              <a:buNone/>
              <a:defRPr sz="1600" b="1">
                <a:latin typeface="Josefin Sans"/>
                <a:ea typeface="Josefin Sans"/>
                <a:cs typeface="Josefin Sans"/>
                <a:sym typeface="Josefin Sans"/>
              </a:defRPr>
            </a:lvl6pPr>
            <a:lvl7pPr lvl="6" algn="ctr" rtl="0">
              <a:lnSpc>
                <a:spcPct val="100000"/>
              </a:lnSpc>
              <a:spcBef>
                <a:spcPts val="0"/>
              </a:spcBef>
              <a:spcAft>
                <a:spcPts val="0"/>
              </a:spcAft>
              <a:buNone/>
              <a:defRPr sz="1600" b="1">
                <a:latin typeface="Josefin Sans"/>
                <a:ea typeface="Josefin Sans"/>
                <a:cs typeface="Josefin Sans"/>
                <a:sym typeface="Josefin Sans"/>
              </a:defRPr>
            </a:lvl7pPr>
            <a:lvl8pPr lvl="7" algn="ctr" rtl="0">
              <a:lnSpc>
                <a:spcPct val="100000"/>
              </a:lnSpc>
              <a:spcBef>
                <a:spcPts val="0"/>
              </a:spcBef>
              <a:spcAft>
                <a:spcPts val="0"/>
              </a:spcAft>
              <a:buNone/>
              <a:defRPr sz="1600" b="1">
                <a:latin typeface="Josefin Sans"/>
                <a:ea typeface="Josefin Sans"/>
                <a:cs typeface="Josefin Sans"/>
                <a:sym typeface="Josefin Sans"/>
              </a:defRPr>
            </a:lvl8pPr>
            <a:lvl9pPr lvl="8" algn="ctr" rtl="0">
              <a:lnSpc>
                <a:spcPct val="100000"/>
              </a:lnSpc>
              <a:spcBef>
                <a:spcPts val="0"/>
              </a:spcBef>
              <a:spcAft>
                <a:spcPts val="0"/>
              </a:spcAft>
              <a:buNone/>
              <a:defRPr sz="1600" b="1">
                <a:latin typeface="Josefin Sans"/>
                <a:ea typeface="Josefin Sans"/>
                <a:cs typeface="Josefin Sans"/>
                <a:sym typeface="Josefin Sans"/>
              </a:defRPr>
            </a:lvl9pPr>
          </a:lstStyle>
          <a:p>
            <a:endParaRPr/>
          </a:p>
        </p:txBody>
      </p:sp>
      <p:sp>
        <p:nvSpPr>
          <p:cNvPr id="216" name="Google Shape;216;p5"/>
          <p:cNvSpPr txBox="1">
            <a:spLocks noGrp="1"/>
          </p:cNvSpPr>
          <p:nvPr>
            <p:ph type="subTitle" idx="4"/>
          </p:nvPr>
        </p:nvSpPr>
        <p:spPr>
          <a:xfrm flipH="1">
            <a:off x="5104613" y="3559333"/>
            <a:ext cx="2657700" cy="10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pic>
        <p:nvPicPr>
          <p:cNvPr id="217" name="Google Shape;217;p5"/>
          <p:cNvPicPr preferRelativeResize="0"/>
          <p:nvPr/>
        </p:nvPicPr>
        <p:blipFill>
          <a:blip r:embed="rId2">
            <a:alphaModFix amt="47000"/>
          </a:blip>
          <a:stretch>
            <a:fillRect/>
          </a:stretch>
        </p:blipFill>
        <p:spPr>
          <a:xfrm rot="4139108">
            <a:off x="-1716814" y="3950736"/>
            <a:ext cx="2989903" cy="2468227"/>
          </a:xfrm>
          <a:prstGeom prst="rect">
            <a:avLst/>
          </a:prstGeom>
          <a:noFill/>
          <a:ln>
            <a:noFill/>
          </a:ln>
        </p:spPr>
      </p:pic>
      <p:grpSp>
        <p:nvGrpSpPr>
          <p:cNvPr id="218" name="Google Shape;218;p5"/>
          <p:cNvGrpSpPr/>
          <p:nvPr/>
        </p:nvGrpSpPr>
        <p:grpSpPr>
          <a:xfrm rot="-987768">
            <a:off x="-414533" y="3230134"/>
            <a:ext cx="1344359" cy="1995308"/>
            <a:chOff x="272875" y="1527563"/>
            <a:chExt cx="255950" cy="455000"/>
          </a:xfrm>
        </p:grpSpPr>
        <p:sp>
          <p:nvSpPr>
            <p:cNvPr id="219" name="Google Shape;219;p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5"/>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5"/>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5"/>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5"/>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54" name="Google Shape;254;p5"/>
          <p:cNvPicPr preferRelativeResize="0"/>
          <p:nvPr/>
        </p:nvPicPr>
        <p:blipFill>
          <a:blip r:embed="rId3">
            <a:alphaModFix amt="74000"/>
          </a:blip>
          <a:stretch>
            <a:fillRect/>
          </a:stretch>
        </p:blipFill>
        <p:spPr>
          <a:xfrm rot="-1197527" flipH="1">
            <a:off x="8254668" y="3888189"/>
            <a:ext cx="2894871" cy="2593322"/>
          </a:xfrm>
          <a:prstGeom prst="rect">
            <a:avLst/>
          </a:prstGeom>
          <a:noFill/>
          <a:ln>
            <a:noFill/>
          </a:ln>
        </p:spPr>
      </p:pic>
      <p:pic>
        <p:nvPicPr>
          <p:cNvPr id="255" name="Google Shape;255;p5"/>
          <p:cNvPicPr preferRelativeResize="0"/>
          <p:nvPr/>
        </p:nvPicPr>
        <p:blipFill>
          <a:blip r:embed="rId4">
            <a:alphaModFix amt="58000"/>
          </a:blip>
          <a:stretch>
            <a:fillRect/>
          </a:stretch>
        </p:blipFill>
        <p:spPr>
          <a:xfrm rot="-9314708">
            <a:off x="-1515506" y="-1274402"/>
            <a:ext cx="1787180" cy="4287365"/>
          </a:xfrm>
          <a:prstGeom prst="rect">
            <a:avLst/>
          </a:prstGeom>
          <a:noFill/>
          <a:ln>
            <a:noFill/>
          </a:ln>
        </p:spPr>
      </p:pic>
      <p:pic>
        <p:nvPicPr>
          <p:cNvPr id="256" name="Google Shape;256;p5"/>
          <p:cNvPicPr preferRelativeResize="0"/>
          <p:nvPr/>
        </p:nvPicPr>
        <p:blipFill>
          <a:blip r:embed="rId5">
            <a:alphaModFix amt="76000"/>
          </a:blip>
          <a:stretch>
            <a:fillRect/>
          </a:stretch>
        </p:blipFill>
        <p:spPr>
          <a:xfrm rot="394092">
            <a:off x="2157624" y="-1359156"/>
            <a:ext cx="5296602" cy="1972438"/>
          </a:xfrm>
          <a:prstGeom prst="rect">
            <a:avLst/>
          </a:prstGeom>
          <a:noFill/>
          <a:ln>
            <a:noFill/>
          </a:ln>
        </p:spPr>
      </p:pic>
      <p:pic>
        <p:nvPicPr>
          <p:cNvPr id="257" name="Google Shape;257;p5"/>
          <p:cNvPicPr preferRelativeResize="0"/>
          <p:nvPr/>
        </p:nvPicPr>
        <p:blipFill>
          <a:blip r:embed="rId6">
            <a:alphaModFix amt="62000"/>
          </a:blip>
          <a:stretch>
            <a:fillRect/>
          </a:stretch>
        </p:blipFill>
        <p:spPr>
          <a:xfrm rot="6551349" flipH="1">
            <a:off x="7493893" y="-756657"/>
            <a:ext cx="2894870" cy="2593321"/>
          </a:xfrm>
          <a:prstGeom prst="rect">
            <a:avLst/>
          </a:prstGeom>
          <a:noFill/>
          <a:ln>
            <a:noFill/>
          </a:ln>
        </p:spPr>
      </p:pic>
      <p:grpSp>
        <p:nvGrpSpPr>
          <p:cNvPr id="258" name="Google Shape;258;p5"/>
          <p:cNvGrpSpPr/>
          <p:nvPr/>
        </p:nvGrpSpPr>
        <p:grpSpPr>
          <a:xfrm rot="8100046">
            <a:off x="8172668" y="-457651"/>
            <a:ext cx="1344367" cy="1995327"/>
            <a:chOff x="272875" y="1527563"/>
            <a:chExt cx="255950" cy="455000"/>
          </a:xfrm>
        </p:grpSpPr>
        <p:sp>
          <p:nvSpPr>
            <p:cNvPr id="259" name="Google Shape;259;p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5"/>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5"/>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5"/>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5"/>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5"/>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5"/>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4" name="Google Shape;294;p5"/>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295" name="Google Shape;295;p5"/>
          <p:cNvSpPr/>
          <p:nvPr/>
        </p:nvSpPr>
        <p:spPr>
          <a:xfrm rot="-6477098" flipH="1">
            <a:off x="-3963735" y="-3524095"/>
            <a:ext cx="4623929" cy="7256942"/>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5"/>
          <p:cNvSpPr/>
          <p:nvPr/>
        </p:nvSpPr>
        <p:spPr>
          <a:xfrm rot="-7689947">
            <a:off x="8072325" y="4598041"/>
            <a:ext cx="2264989" cy="2165745"/>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7"/>
        <p:cNvGrpSpPr/>
        <p:nvPr/>
      </p:nvGrpSpPr>
      <p:grpSpPr>
        <a:xfrm>
          <a:off x="0" y="0"/>
          <a:ext cx="0" cy="0"/>
          <a:chOff x="0" y="0"/>
          <a:chExt cx="0" cy="0"/>
        </a:xfrm>
      </p:grpSpPr>
      <p:pic>
        <p:nvPicPr>
          <p:cNvPr id="298" name="Google Shape;298;p6"/>
          <p:cNvPicPr preferRelativeResize="0"/>
          <p:nvPr/>
        </p:nvPicPr>
        <p:blipFill>
          <a:blip r:embed="rId2">
            <a:alphaModFix amt="66000"/>
          </a:blip>
          <a:stretch>
            <a:fillRect/>
          </a:stretch>
        </p:blipFill>
        <p:spPr>
          <a:xfrm rot="1326164" flipH="1">
            <a:off x="2960862" y="1361553"/>
            <a:ext cx="3222304" cy="2224797"/>
          </a:xfrm>
          <a:prstGeom prst="rect">
            <a:avLst/>
          </a:prstGeom>
          <a:noFill/>
          <a:ln>
            <a:noFill/>
          </a:ln>
        </p:spPr>
      </p:pic>
      <p:pic>
        <p:nvPicPr>
          <p:cNvPr id="299" name="Google Shape;299;p6"/>
          <p:cNvPicPr preferRelativeResize="0"/>
          <p:nvPr/>
        </p:nvPicPr>
        <p:blipFill>
          <a:blip r:embed="rId3">
            <a:alphaModFix amt="47000"/>
          </a:blip>
          <a:stretch>
            <a:fillRect/>
          </a:stretch>
        </p:blipFill>
        <p:spPr>
          <a:xfrm rot="1331770">
            <a:off x="-1977764" y="3821949"/>
            <a:ext cx="2989902" cy="2468226"/>
          </a:xfrm>
          <a:prstGeom prst="rect">
            <a:avLst/>
          </a:prstGeom>
          <a:noFill/>
          <a:ln>
            <a:noFill/>
          </a:ln>
        </p:spPr>
      </p:pic>
      <p:grpSp>
        <p:nvGrpSpPr>
          <p:cNvPr id="300" name="Google Shape;300;p6"/>
          <p:cNvGrpSpPr/>
          <p:nvPr/>
        </p:nvGrpSpPr>
        <p:grpSpPr>
          <a:xfrm rot="-987768">
            <a:off x="-733895" y="3875634"/>
            <a:ext cx="1344359" cy="1995308"/>
            <a:chOff x="272875" y="1527563"/>
            <a:chExt cx="255950" cy="455000"/>
          </a:xfrm>
        </p:grpSpPr>
        <p:sp>
          <p:nvSpPr>
            <p:cNvPr id="301" name="Google Shape;301;p6"/>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6"/>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6"/>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6"/>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6"/>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6"/>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6"/>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6"/>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6"/>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6"/>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6"/>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6"/>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6"/>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6"/>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6"/>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6"/>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6"/>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6"/>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6"/>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6"/>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6"/>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6"/>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6"/>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6"/>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6"/>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6"/>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6"/>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6"/>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6"/>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36" name="Google Shape;336;p6"/>
          <p:cNvPicPr preferRelativeResize="0"/>
          <p:nvPr/>
        </p:nvPicPr>
        <p:blipFill>
          <a:blip r:embed="rId4">
            <a:alphaModFix amt="74000"/>
          </a:blip>
          <a:stretch>
            <a:fillRect/>
          </a:stretch>
        </p:blipFill>
        <p:spPr>
          <a:xfrm flipH="1">
            <a:off x="7809444" y="4139664"/>
            <a:ext cx="2894870" cy="2593321"/>
          </a:xfrm>
          <a:prstGeom prst="rect">
            <a:avLst/>
          </a:prstGeom>
          <a:noFill/>
          <a:ln>
            <a:noFill/>
          </a:ln>
        </p:spPr>
      </p:pic>
      <p:pic>
        <p:nvPicPr>
          <p:cNvPr id="337" name="Google Shape;337;p6"/>
          <p:cNvPicPr preferRelativeResize="0"/>
          <p:nvPr/>
        </p:nvPicPr>
        <p:blipFill>
          <a:blip r:embed="rId5">
            <a:alphaModFix amt="62000"/>
          </a:blip>
          <a:stretch>
            <a:fillRect/>
          </a:stretch>
        </p:blipFill>
        <p:spPr>
          <a:xfrm rot="9368145" flipH="1">
            <a:off x="-1509155" y="-1246007"/>
            <a:ext cx="2894870" cy="2593321"/>
          </a:xfrm>
          <a:prstGeom prst="rect">
            <a:avLst/>
          </a:prstGeom>
          <a:noFill/>
          <a:ln>
            <a:noFill/>
          </a:ln>
        </p:spPr>
      </p:pic>
      <p:grpSp>
        <p:nvGrpSpPr>
          <p:cNvPr id="338" name="Google Shape;338;p6"/>
          <p:cNvGrpSpPr/>
          <p:nvPr/>
        </p:nvGrpSpPr>
        <p:grpSpPr>
          <a:xfrm rot="5400065">
            <a:off x="8667137" y="-1129839"/>
            <a:ext cx="1344377" cy="1995312"/>
            <a:chOff x="272875" y="1527563"/>
            <a:chExt cx="255950" cy="455000"/>
          </a:xfrm>
        </p:grpSpPr>
        <p:sp>
          <p:nvSpPr>
            <p:cNvPr id="339" name="Google Shape;339;p6"/>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6"/>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6"/>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6"/>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 name="Google Shape;374;p6"/>
          <p:cNvSpPr txBox="1">
            <a:spLocks noGrp="1"/>
          </p:cNvSpPr>
          <p:nvPr>
            <p:ph type="title"/>
          </p:nvPr>
        </p:nvSpPr>
        <p:spPr>
          <a:xfrm>
            <a:off x="3566522" y="1727900"/>
            <a:ext cx="2028900" cy="17145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375" name="Google Shape;375;p6"/>
          <p:cNvPicPr preferRelativeResize="0"/>
          <p:nvPr/>
        </p:nvPicPr>
        <p:blipFill>
          <a:blip r:embed="rId3">
            <a:alphaModFix amt="47000"/>
          </a:blip>
          <a:stretch>
            <a:fillRect/>
          </a:stretch>
        </p:blipFill>
        <p:spPr>
          <a:xfrm rot="-10643014">
            <a:off x="7943421" y="-1509312"/>
            <a:ext cx="2989903" cy="2468227"/>
          </a:xfrm>
          <a:prstGeom prst="rect">
            <a:avLst/>
          </a:prstGeom>
          <a:noFill/>
          <a:ln>
            <a:noFill/>
          </a:ln>
        </p:spPr>
      </p:pic>
      <p:sp>
        <p:nvSpPr>
          <p:cNvPr id="376" name="Google Shape;376;p6"/>
          <p:cNvSpPr/>
          <p:nvPr/>
        </p:nvSpPr>
        <p:spPr>
          <a:xfrm rot="-7373435">
            <a:off x="3439495" y="5025020"/>
            <a:ext cx="2265005" cy="216576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7"/>
        <p:cNvGrpSpPr/>
        <p:nvPr/>
      </p:nvGrpSpPr>
      <p:grpSpPr>
        <a:xfrm>
          <a:off x="0" y="0"/>
          <a:ext cx="0" cy="0"/>
          <a:chOff x="0" y="0"/>
          <a:chExt cx="0" cy="0"/>
        </a:xfrm>
      </p:grpSpPr>
      <p:sp>
        <p:nvSpPr>
          <p:cNvPr id="378" name="Google Shape;378;p7"/>
          <p:cNvSpPr txBox="1">
            <a:spLocks noGrp="1"/>
          </p:cNvSpPr>
          <p:nvPr>
            <p:ph type="subTitle" idx="1"/>
          </p:nvPr>
        </p:nvSpPr>
        <p:spPr>
          <a:xfrm>
            <a:off x="720000" y="1475700"/>
            <a:ext cx="7704000" cy="265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Char char="●"/>
              <a:defRPr/>
            </a:lvl1pPr>
            <a:lvl2pPr lvl="1" algn="ctr" rtl="0">
              <a:lnSpc>
                <a:spcPct val="100000"/>
              </a:lnSpc>
              <a:spcBef>
                <a:spcPts val="100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379" name="Google Shape;379;p7"/>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pic>
        <p:nvPicPr>
          <p:cNvPr id="380" name="Google Shape;380;p7"/>
          <p:cNvPicPr preferRelativeResize="0"/>
          <p:nvPr/>
        </p:nvPicPr>
        <p:blipFill>
          <a:blip r:embed="rId2">
            <a:alphaModFix amt="47000"/>
          </a:blip>
          <a:stretch>
            <a:fillRect/>
          </a:stretch>
        </p:blipFill>
        <p:spPr>
          <a:xfrm rot="4139108">
            <a:off x="-1716814" y="3950736"/>
            <a:ext cx="2989903" cy="2468227"/>
          </a:xfrm>
          <a:prstGeom prst="rect">
            <a:avLst/>
          </a:prstGeom>
          <a:noFill/>
          <a:ln>
            <a:noFill/>
          </a:ln>
        </p:spPr>
      </p:pic>
      <p:grpSp>
        <p:nvGrpSpPr>
          <p:cNvPr id="381" name="Google Shape;381;p7"/>
          <p:cNvGrpSpPr/>
          <p:nvPr/>
        </p:nvGrpSpPr>
        <p:grpSpPr>
          <a:xfrm rot="-987768">
            <a:off x="-414533" y="3230134"/>
            <a:ext cx="1344359" cy="1995308"/>
            <a:chOff x="272875" y="1527563"/>
            <a:chExt cx="255950" cy="455000"/>
          </a:xfrm>
        </p:grpSpPr>
        <p:sp>
          <p:nvSpPr>
            <p:cNvPr id="382" name="Google Shape;382;p7"/>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7"/>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7"/>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7"/>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7"/>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7"/>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7"/>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7"/>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7"/>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7"/>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7"/>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7"/>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7"/>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7"/>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7"/>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7"/>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7"/>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7"/>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7"/>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7"/>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7"/>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7"/>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7" name="Google Shape;417;p7"/>
          <p:cNvPicPr preferRelativeResize="0"/>
          <p:nvPr/>
        </p:nvPicPr>
        <p:blipFill>
          <a:blip r:embed="rId3">
            <a:alphaModFix amt="74000"/>
          </a:blip>
          <a:stretch>
            <a:fillRect/>
          </a:stretch>
        </p:blipFill>
        <p:spPr>
          <a:xfrm rot="-1197527" flipH="1">
            <a:off x="8254668" y="3888189"/>
            <a:ext cx="2894871" cy="2593322"/>
          </a:xfrm>
          <a:prstGeom prst="rect">
            <a:avLst/>
          </a:prstGeom>
          <a:noFill/>
          <a:ln>
            <a:noFill/>
          </a:ln>
        </p:spPr>
      </p:pic>
      <p:pic>
        <p:nvPicPr>
          <p:cNvPr id="418" name="Google Shape;418;p7"/>
          <p:cNvPicPr preferRelativeResize="0"/>
          <p:nvPr/>
        </p:nvPicPr>
        <p:blipFill>
          <a:blip r:embed="rId4">
            <a:alphaModFix amt="58000"/>
          </a:blip>
          <a:stretch>
            <a:fillRect/>
          </a:stretch>
        </p:blipFill>
        <p:spPr>
          <a:xfrm rot="-9314708">
            <a:off x="-1515506" y="-1274402"/>
            <a:ext cx="1787180" cy="4287365"/>
          </a:xfrm>
          <a:prstGeom prst="rect">
            <a:avLst/>
          </a:prstGeom>
          <a:noFill/>
          <a:ln>
            <a:noFill/>
          </a:ln>
        </p:spPr>
      </p:pic>
      <p:pic>
        <p:nvPicPr>
          <p:cNvPr id="419" name="Google Shape;419;p7"/>
          <p:cNvPicPr preferRelativeResize="0"/>
          <p:nvPr/>
        </p:nvPicPr>
        <p:blipFill>
          <a:blip r:embed="rId5">
            <a:alphaModFix amt="76000"/>
          </a:blip>
          <a:stretch>
            <a:fillRect/>
          </a:stretch>
        </p:blipFill>
        <p:spPr>
          <a:xfrm rot="394092">
            <a:off x="2157624" y="-1359156"/>
            <a:ext cx="5296602" cy="1972438"/>
          </a:xfrm>
          <a:prstGeom prst="rect">
            <a:avLst/>
          </a:prstGeom>
          <a:noFill/>
          <a:ln>
            <a:noFill/>
          </a:ln>
        </p:spPr>
      </p:pic>
      <p:pic>
        <p:nvPicPr>
          <p:cNvPr id="420" name="Google Shape;420;p7"/>
          <p:cNvPicPr preferRelativeResize="0"/>
          <p:nvPr/>
        </p:nvPicPr>
        <p:blipFill>
          <a:blip r:embed="rId6">
            <a:alphaModFix amt="62000"/>
          </a:blip>
          <a:stretch>
            <a:fillRect/>
          </a:stretch>
        </p:blipFill>
        <p:spPr>
          <a:xfrm rot="6551349" flipH="1">
            <a:off x="7493893" y="-756657"/>
            <a:ext cx="2894870" cy="2593321"/>
          </a:xfrm>
          <a:prstGeom prst="rect">
            <a:avLst/>
          </a:prstGeom>
          <a:noFill/>
          <a:ln>
            <a:noFill/>
          </a:ln>
        </p:spPr>
      </p:pic>
      <p:grpSp>
        <p:nvGrpSpPr>
          <p:cNvPr id="421" name="Google Shape;421;p7"/>
          <p:cNvGrpSpPr/>
          <p:nvPr/>
        </p:nvGrpSpPr>
        <p:grpSpPr>
          <a:xfrm rot="8100046">
            <a:off x="8172668" y="-457651"/>
            <a:ext cx="1344367" cy="1995327"/>
            <a:chOff x="272875" y="1527563"/>
            <a:chExt cx="255950" cy="455000"/>
          </a:xfrm>
        </p:grpSpPr>
        <p:sp>
          <p:nvSpPr>
            <p:cNvPr id="422" name="Google Shape;422;p7"/>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7"/>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7"/>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7"/>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7"/>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7"/>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7"/>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7"/>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7"/>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7"/>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7"/>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7"/>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7"/>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7"/>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7"/>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7"/>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7"/>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7"/>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7"/>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7"/>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7"/>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7"/>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7"/>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7"/>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7"/>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7"/>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7"/>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7"/>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7"/>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7"/>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7"/>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7"/>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7"/>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7"/>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7"/>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7" name="Google Shape;457;p7"/>
          <p:cNvSpPr/>
          <p:nvPr/>
        </p:nvSpPr>
        <p:spPr>
          <a:xfrm rot="-6477098" flipH="1">
            <a:off x="-3963735" y="-3524095"/>
            <a:ext cx="4623929" cy="7256942"/>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7"/>
          <p:cNvSpPr/>
          <p:nvPr/>
        </p:nvSpPr>
        <p:spPr>
          <a:xfrm rot="-7689947">
            <a:off x="8072325" y="4598041"/>
            <a:ext cx="2264989" cy="2165745"/>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59"/>
        <p:cNvGrpSpPr/>
        <p:nvPr/>
      </p:nvGrpSpPr>
      <p:grpSpPr>
        <a:xfrm>
          <a:off x="0" y="0"/>
          <a:ext cx="0" cy="0"/>
          <a:chOff x="0" y="0"/>
          <a:chExt cx="0" cy="0"/>
        </a:xfrm>
      </p:grpSpPr>
      <p:pic>
        <p:nvPicPr>
          <p:cNvPr id="460" name="Google Shape;460;p8"/>
          <p:cNvPicPr preferRelativeResize="0"/>
          <p:nvPr/>
        </p:nvPicPr>
        <p:blipFill>
          <a:blip r:embed="rId2">
            <a:alphaModFix amt="74000"/>
          </a:blip>
          <a:stretch>
            <a:fillRect/>
          </a:stretch>
        </p:blipFill>
        <p:spPr>
          <a:xfrm rot="-10162003" flipH="1">
            <a:off x="301118" y="56641"/>
            <a:ext cx="2894871" cy="2593322"/>
          </a:xfrm>
          <a:prstGeom prst="rect">
            <a:avLst/>
          </a:prstGeom>
          <a:noFill/>
          <a:ln>
            <a:noFill/>
          </a:ln>
        </p:spPr>
      </p:pic>
      <p:pic>
        <p:nvPicPr>
          <p:cNvPr id="461" name="Google Shape;461;p8"/>
          <p:cNvPicPr preferRelativeResize="0"/>
          <p:nvPr/>
        </p:nvPicPr>
        <p:blipFill>
          <a:blip r:embed="rId3">
            <a:alphaModFix amt="33000"/>
          </a:blip>
          <a:stretch>
            <a:fillRect/>
          </a:stretch>
        </p:blipFill>
        <p:spPr>
          <a:xfrm rot="10800000" flipH="1">
            <a:off x="2309117" y="4"/>
            <a:ext cx="6114874" cy="5143500"/>
          </a:xfrm>
          <a:prstGeom prst="rect">
            <a:avLst/>
          </a:prstGeom>
          <a:noFill/>
          <a:ln>
            <a:noFill/>
          </a:ln>
        </p:spPr>
      </p:pic>
      <p:pic>
        <p:nvPicPr>
          <p:cNvPr id="462" name="Google Shape;462;p8"/>
          <p:cNvPicPr preferRelativeResize="0"/>
          <p:nvPr/>
        </p:nvPicPr>
        <p:blipFill>
          <a:blip r:embed="rId4">
            <a:alphaModFix amt="58000"/>
          </a:blip>
          <a:stretch>
            <a:fillRect/>
          </a:stretch>
        </p:blipFill>
        <p:spPr>
          <a:xfrm rot="-8962532">
            <a:off x="7553885" y="2352524"/>
            <a:ext cx="1462806" cy="3509154"/>
          </a:xfrm>
          <a:prstGeom prst="rect">
            <a:avLst/>
          </a:prstGeom>
          <a:noFill/>
          <a:ln>
            <a:noFill/>
          </a:ln>
        </p:spPr>
      </p:pic>
      <p:pic>
        <p:nvPicPr>
          <p:cNvPr id="463" name="Google Shape;463;p8"/>
          <p:cNvPicPr preferRelativeResize="0"/>
          <p:nvPr/>
        </p:nvPicPr>
        <p:blipFill>
          <a:blip r:embed="rId5">
            <a:alphaModFix amt="62000"/>
          </a:blip>
          <a:stretch>
            <a:fillRect/>
          </a:stretch>
        </p:blipFill>
        <p:spPr>
          <a:xfrm rot="-10162003" flipH="1">
            <a:off x="-1091107" y="-1133759"/>
            <a:ext cx="2894871" cy="2593322"/>
          </a:xfrm>
          <a:prstGeom prst="rect">
            <a:avLst/>
          </a:prstGeom>
          <a:noFill/>
          <a:ln>
            <a:noFill/>
          </a:ln>
        </p:spPr>
      </p:pic>
      <p:sp>
        <p:nvSpPr>
          <p:cNvPr id="464" name="Google Shape;464;p8"/>
          <p:cNvSpPr/>
          <p:nvPr/>
        </p:nvSpPr>
        <p:spPr>
          <a:xfrm rot="-6681487">
            <a:off x="8044372" y="2590906"/>
            <a:ext cx="2265023" cy="2165778"/>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5" name="Google Shape;465;p8"/>
          <p:cNvGrpSpPr/>
          <p:nvPr/>
        </p:nvGrpSpPr>
        <p:grpSpPr>
          <a:xfrm rot="8100046">
            <a:off x="-12030" y="3450661"/>
            <a:ext cx="1344367" cy="1995327"/>
            <a:chOff x="272875" y="1527563"/>
            <a:chExt cx="255950" cy="455000"/>
          </a:xfrm>
        </p:grpSpPr>
        <p:sp>
          <p:nvSpPr>
            <p:cNvPr id="466" name="Google Shape;466;p8"/>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8"/>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8"/>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8"/>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8"/>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8"/>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8"/>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8"/>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8"/>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8"/>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8"/>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8"/>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8"/>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8"/>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8"/>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8"/>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8"/>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8"/>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8"/>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8"/>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8"/>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8"/>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8"/>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8"/>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8"/>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8"/>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8"/>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8"/>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8"/>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8"/>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8"/>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8"/>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8"/>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8"/>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8"/>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1" name="Google Shape;501;p8"/>
          <p:cNvGrpSpPr/>
          <p:nvPr/>
        </p:nvGrpSpPr>
        <p:grpSpPr>
          <a:xfrm rot="-987768">
            <a:off x="7751817" y="-266278"/>
            <a:ext cx="1344359" cy="1995308"/>
            <a:chOff x="272875" y="1527563"/>
            <a:chExt cx="255950" cy="455000"/>
          </a:xfrm>
        </p:grpSpPr>
        <p:sp>
          <p:nvSpPr>
            <p:cNvPr id="502" name="Google Shape;502;p8"/>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8"/>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8"/>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8"/>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8"/>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8"/>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8"/>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8"/>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8"/>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8"/>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8"/>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8"/>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8"/>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8"/>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8"/>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8"/>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8"/>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8"/>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8"/>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8"/>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8"/>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8"/>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8"/>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8"/>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8"/>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8"/>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8"/>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8"/>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8"/>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8"/>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8"/>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8"/>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8"/>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8"/>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8"/>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37" name="Google Shape;537;p8"/>
          <p:cNvPicPr preferRelativeResize="0"/>
          <p:nvPr/>
        </p:nvPicPr>
        <p:blipFill>
          <a:blip r:embed="rId6">
            <a:alphaModFix amt="62000"/>
          </a:blip>
          <a:stretch>
            <a:fillRect/>
          </a:stretch>
        </p:blipFill>
        <p:spPr>
          <a:xfrm rot="5400000">
            <a:off x="1054424" y="-334421"/>
            <a:ext cx="4474637" cy="5143502"/>
          </a:xfrm>
          <a:prstGeom prst="rect">
            <a:avLst/>
          </a:prstGeom>
          <a:noFill/>
          <a:ln>
            <a:noFill/>
          </a:ln>
        </p:spPr>
      </p:pic>
      <p:sp>
        <p:nvSpPr>
          <p:cNvPr id="538" name="Google Shape;538;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39" name="Google Shape;539;p8"/>
          <p:cNvSpPr/>
          <p:nvPr/>
        </p:nvSpPr>
        <p:spPr>
          <a:xfrm rot="231922" flipH="1">
            <a:off x="-1189243" y="-3465582"/>
            <a:ext cx="4623938" cy="7256951"/>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40"/>
        <p:cNvGrpSpPr/>
        <p:nvPr/>
      </p:nvGrpSpPr>
      <p:grpSpPr>
        <a:xfrm>
          <a:off x="0" y="0"/>
          <a:ext cx="0" cy="0"/>
          <a:chOff x="0" y="0"/>
          <a:chExt cx="0" cy="0"/>
        </a:xfrm>
      </p:grpSpPr>
      <p:sp>
        <p:nvSpPr>
          <p:cNvPr id="541" name="Google Shape;541;p9"/>
          <p:cNvSpPr txBox="1">
            <a:spLocks noGrp="1"/>
          </p:cNvSpPr>
          <p:nvPr>
            <p:ph type="subTitle" idx="1"/>
          </p:nvPr>
        </p:nvSpPr>
        <p:spPr>
          <a:xfrm flipH="1">
            <a:off x="5047900" y="2607067"/>
            <a:ext cx="3367800" cy="1063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42" name="Google Shape;542;p9"/>
          <p:cNvSpPr txBox="1">
            <a:spLocks noGrp="1"/>
          </p:cNvSpPr>
          <p:nvPr>
            <p:ph type="ctrTitle"/>
          </p:nvPr>
        </p:nvSpPr>
        <p:spPr>
          <a:xfrm flipH="1">
            <a:off x="4571900" y="1697799"/>
            <a:ext cx="3860400" cy="934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pic>
        <p:nvPicPr>
          <p:cNvPr id="543" name="Google Shape;543;p9"/>
          <p:cNvPicPr preferRelativeResize="0"/>
          <p:nvPr/>
        </p:nvPicPr>
        <p:blipFill>
          <a:blip r:embed="rId2">
            <a:alphaModFix amt="82000"/>
          </a:blip>
          <a:stretch>
            <a:fillRect/>
          </a:stretch>
        </p:blipFill>
        <p:spPr>
          <a:xfrm>
            <a:off x="6498000" y="3581373"/>
            <a:ext cx="3440400" cy="2840126"/>
          </a:xfrm>
          <a:prstGeom prst="rect">
            <a:avLst/>
          </a:prstGeom>
          <a:noFill/>
          <a:ln>
            <a:noFill/>
          </a:ln>
        </p:spPr>
      </p:pic>
      <p:sp>
        <p:nvSpPr>
          <p:cNvPr id="544" name="Google Shape;544;p9"/>
          <p:cNvSpPr/>
          <p:nvPr/>
        </p:nvSpPr>
        <p:spPr>
          <a:xfrm rot="-2569776">
            <a:off x="7774946" y="-1017900"/>
            <a:ext cx="2265043" cy="2165797"/>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5" name="Google Shape;545;p9"/>
          <p:cNvGrpSpPr/>
          <p:nvPr/>
        </p:nvGrpSpPr>
        <p:grpSpPr>
          <a:xfrm rot="-6629356">
            <a:off x="7495291" y="3526103"/>
            <a:ext cx="1344346" cy="2469672"/>
            <a:chOff x="272875" y="1419395"/>
            <a:chExt cx="255950" cy="563168"/>
          </a:xfrm>
        </p:grpSpPr>
        <p:sp>
          <p:nvSpPr>
            <p:cNvPr id="546" name="Google Shape;546;p9"/>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9"/>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9"/>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9"/>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9"/>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9"/>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9"/>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9"/>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9"/>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9"/>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9"/>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9"/>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9"/>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9"/>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9"/>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9"/>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9"/>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9"/>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9"/>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9"/>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9"/>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9"/>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9"/>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9"/>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9"/>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9"/>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9"/>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9"/>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9"/>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9"/>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9"/>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9"/>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9"/>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9"/>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9"/>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81" name="Google Shape;581;p9"/>
          <p:cNvPicPr preferRelativeResize="0"/>
          <p:nvPr/>
        </p:nvPicPr>
        <p:blipFill>
          <a:blip r:embed="rId3">
            <a:alphaModFix amt="82000"/>
          </a:blip>
          <a:stretch>
            <a:fillRect/>
          </a:stretch>
        </p:blipFill>
        <p:spPr>
          <a:xfrm rot="-5400005">
            <a:off x="-1096437" y="-959501"/>
            <a:ext cx="3632875" cy="29990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82"/>
        <p:cNvGrpSpPr/>
        <p:nvPr/>
      </p:nvGrpSpPr>
      <p:grpSpPr>
        <a:xfrm>
          <a:off x="0" y="0"/>
          <a:ext cx="0" cy="0"/>
          <a:chOff x="0" y="0"/>
          <a:chExt cx="0" cy="0"/>
        </a:xfrm>
      </p:grpSpPr>
      <p:sp>
        <p:nvSpPr>
          <p:cNvPr id="583" name="Google Shape;583;p10"/>
          <p:cNvSpPr txBox="1">
            <a:spLocks noGrp="1"/>
          </p:cNvSpPr>
          <p:nvPr>
            <p:ph type="title"/>
          </p:nvPr>
        </p:nvSpPr>
        <p:spPr>
          <a:xfrm>
            <a:off x="720000" y="3314050"/>
            <a:ext cx="7704000" cy="125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3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84"/>
        <p:cNvGrpSpPr/>
        <p:nvPr/>
      </p:nvGrpSpPr>
      <p:grpSpPr>
        <a:xfrm>
          <a:off x="0" y="0"/>
          <a:ext cx="0" cy="0"/>
          <a:chOff x="0" y="0"/>
          <a:chExt cx="0" cy="0"/>
        </a:xfrm>
      </p:grpSpPr>
      <p:pic>
        <p:nvPicPr>
          <p:cNvPr id="585" name="Google Shape;585;p11"/>
          <p:cNvPicPr preferRelativeResize="0"/>
          <p:nvPr/>
        </p:nvPicPr>
        <p:blipFill>
          <a:blip r:embed="rId2">
            <a:alphaModFix amt="66000"/>
          </a:blip>
          <a:stretch>
            <a:fillRect/>
          </a:stretch>
        </p:blipFill>
        <p:spPr>
          <a:xfrm rot="8456486" flipH="1">
            <a:off x="4213816" y="1684455"/>
            <a:ext cx="3297389" cy="2276638"/>
          </a:xfrm>
          <a:prstGeom prst="rect">
            <a:avLst/>
          </a:prstGeom>
          <a:noFill/>
          <a:ln>
            <a:noFill/>
          </a:ln>
        </p:spPr>
      </p:pic>
      <p:pic>
        <p:nvPicPr>
          <p:cNvPr id="586" name="Google Shape;586;p11"/>
          <p:cNvPicPr preferRelativeResize="0"/>
          <p:nvPr/>
        </p:nvPicPr>
        <p:blipFill>
          <a:blip r:embed="rId3">
            <a:alphaModFix amt="74000"/>
          </a:blip>
          <a:stretch>
            <a:fillRect/>
          </a:stretch>
        </p:blipFill>
        <p:spPr>
          <a:xfrm rot="-5809801" flipH="1">
            <a:off x="2079893" y="1275092"/>
            <a:ext cx="2894870" cy="2593321"/>
          </a:xfrm>
          <a:prstGeom prst="rect">
            <a:avLst/>
          </a:prstGeom>
          <a:noFill/>
          <a:ln>
            <a:noFill/>
          </a:ln>
        </p:spPr>
      </p:pic>
      <p:pic>
        <p:nvPicPr>
          <p:cNvPr id="587" name="Google Shape;587;p11"/>
          <p:cNvPicPr preferRelativeResize="0"/>
          <p:nvPr/>
        </p:nvPicPr>
        <p:blipFill>
          <a:blip r:embed="rId4">
            <a:alphaModFix amt="76000"/>
          </a:blip>
          <a:stretch>
            <a:fillRect/>
          </a:stretch>
        </p:blipFill>
        <p:spPr>
          <a:xfrm rot="9663874">
            <a:off x="-831963" y="211855"/>
            <a:ext cx="9577978" cy="3566814"/>
          </a:xfrm>
          <a:prstGeom prst="rect">
            <a:avLst/>
          </a:prstGeom>
          <a:noFill/>
          <a:ln>
            <a:noFill/>
          </a:ln>
        </p:spPr>
      </p:pic>
      <p:sp>
        <p:nvSpPr>
          <p:cNvPr id="588" name="Google Shape;588;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89" name="Google Shape;589;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pic>
        <p:nvPicPr>
          <p:cNvPr id="590" name="Google Shape;590;p11"/>
          <p:cNvPicPr preferRelativeResize="0"/>
          <p:nvPr/>
        </p:nvPicPr>
        <p:blipFill>
          <a:blip r:embed="rId2">
            <a:alphaModFix amt="66000"/>
          </a:blip>
          <a:stretch>
            <a:fillRect/>
          </a:stretch>
        </p:blipFill>
        <p:spPr>
          <a:xfrm rot="8456486" flipH="1">
            <a:off x="7252441" y="4177105"/>
            <a:ext cx="3297389" cy="2276638"/>
          </a:xfrm>
          <a:prstGeom prst="rect">
            <a:avLst/>
          </a:prstGeom>
          <a:noFill/>
          <a:ln>
            <a:noFill/>
          </a:ln>
        </p:spPr>
      </p:pic>
      <p:grpSp>
        <p:nvGrpSpPr>
          <p:cNvPr id="591" name="Google Shape;591;p11"/>
          <p:cNvGrpSpPr/>
          <p:nvPr/>
        </p:nvGrpSpPr>
        <p:grpSpPr>
          <a:xfrm rot="2700046">
            <a:off x="8023488" y="3760130"/>
            <a:ext cx="1344367" cy="1995327"/>
            <a:chOff x="272875" y="1527563"/>
            <a:chExt cx="255950" cy="455000"/>
          </a:xfrm>
        </p:grpSpPr>
        <p:sp>
          <p:nvSpPr>
            <p:cNvPr id="592" name="Google Shape;592;p1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1"/>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11"/>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1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1"/>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1"/>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27" name="Google Shape;627;p11"/>
          <p:cNvPicPr preferRelativeResize="0"/>
          <p:nvPr/>
        </p:nvPicPr>
        <p:blipFill>
          <a:blip r:embed="rId4">
            <a:alphaModFix amt="76000"/>
          </a:blip>
          <a:stretch>
            <a:fillRect/>
          </a:stretch>
        </p:blipFill>
        <p:spPr>
          <a:xfrm rot="9663874">
            <a:off x="-3354179" y="-1777728"/>
            <a:ext cx="7605805" cy="2832382"/>
          </a:xfrm>
          <a:prstGeom prst="rect">
            <a:avLst/>
          </a:prstGeom>
          <a:noFill/>
          <a:ln>
            <a:noFill/>
          </a:ln>
        </p:spPr>
      </p:pic>
      <p:grpSp>
        <p:nvGrpSpPr>
          <p:cNvPr id="628" name="Google Shape;628;p11"/>
          <p:cNvGrpSpPr/>
          <p:nvPr/>
        </p:nvGrpSpPr>
        <p:grpSpPr>
          <a:xfrm rot="-7181356">
            <a:off x="474922" y="-1462434"/>
            <a:ext cx="1344356" cy="2469645"/>
            <a:chOff x="272875" y="1419395"/>
            <a:chExt cx="255950" cy="563168"/>
          </a:xfrm>
        </p:grpSpPr>
        <p:sp>
          <p:nvSpPr>
            <p:cNvPr id="629" name="Google Shape;629;p1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1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1"/>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1"/>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1"/>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1"/>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1"/>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1"/>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4" name="Google Shape;664;p11"/>
          <p:cNvSpPr/>
          <p:nvPr/>
        </p:nvSpPr>
        <p:spPr>
          <a:xfrm rot="3011561">
            <a:off x="7155837" y="4854310"/>
            <a:ext cx="1345837" cy="1286867"/>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1"/>
          <p:cNvSpPr/>
          <p:nvPr/>
        </p:nvSpPr>
        <p:spPr>
          <a:xfrm rot="-9900083">
            <a:off x="-1242749" y="2125430"/>
            <a:ext cx="3386946" cy="5315794"/>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6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667"/>
        <p:cNvGrpSpPr/>
        <p:nvPr/>
      </p:nvGrpSpPr>
      <p:grpSpPr>
        <a:xfrm>
          <a:off x="0" y="0"/>
          <a:ext cx="0" cy="0"/>
          <a:chOff x="0" y="0"/>
          <a:chExt cx="0" cy="0"/>
        </a:xfrm>
      </p:grpSpPr>
      <p:pic>
        <p:nvPicPr>
          <p:cNvPr id="668" name="Google Shape;668;p13"/>
          <p:cNvPicPr preferRelativeResize="0"/>
          <p:nvPr/>
        </p:nvPicPr>
        <p:blipFill>
          <a:blip r:embed="rId2">
            <a:alphaModFix amt="66000"/>
          </a:blip>
          <a:stretch>
            <a:fillRect/>
          </a:stretch>
        </p:blipFill>
        <p:spPr>
          <a:xfrm rot="-1538275" flipH="1">
            <a:off x="-1241959" y="-985041"/>
            <a:ext cx="3297390" cy="2276635"/>
          </a:xfrm>
          <a:prstGeom prst="rect">
            <a:avLst/>
          </a:prstGeom>
          <a:noFill/>
          <a:ln>
            <a:noFill/>
          </a:ln>
        </p:spPr>
      </p:pic>
      <p:sp>
        <p:nvSpPr>
          <p:cNvPr id="669" name="Google Shape;669;p13"/>
          <p:cNvSpPr/>
          <p:nvPr/>
        </p:nvSpPr>
        <p:spPr>
          <a:xfrm rot="3011561">
            <a:off x="8474812" y="4330185"/>
            <a:ext cx="1345837" cy="1286867"/>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0" name="Google Shape;670;p13"/>
          <p:cNvGrpSpPr/>
          <p:nvPr/>
        </p:nvGrpSpPr>
        <p:grpSpPr>
          <a:xfrm rot="3559955">
            <a:off x="-42012" y="-631342"/>
            <a:ext cx="1344348" cy="1995332"/>
            <a:chOff x="272875" y="1527563"/>
            <a:chExt cx="255950" cy="455000"/>
          </a:xfrm>
        </p:grpSpPr>
        <p:sp>
          <p:nvSpPr>
            <p:cNvPr id="671" name="Google Shape;671;p1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3"/>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3"/>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3"/>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3"/>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3"/>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3"/>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06" name="Google Shape;706;p13"/>
          <p:cNvPicPr preferRelativeResize="0"/>
          <p:nvPr/>
        </p:nvPicPr>
        <p:blipFill>
          <a:blip r:embed="rId3">
            <a:alphaModFix amt="74000"/>
          </a:blip>
          <a:stretch>
            <a:fillRect/>
          </a:stretch>
        </p:blipFill>
        <p:spPr>
          <a:xfrm rot="-10024386">
            <a:off x="7156213" y="-1143378"/>
            <a:ext cx="2894879" cy="2593329"/>
          </a:xfrm>
          <a:prstGeom prst="rect">
            <a:avLst/>
          </a:prstGeom>
          <a:noFill/>
          <a:ln>
            <a:noFill/>
          </a:ln>
        </p:spPr>
      </p:pic>
      <p:pic>
        <p:nvPicPr>
          <p:cNvPr id="707" name="Google Shape;707;p13"/>
          <p:cNvPicPr preferRelativeResize="0"/>
          <p:nvPr/>
        </p:nvPicPr>
        <p:blipFill>
          <a:blip r:embed="rId4">
            <a:alphaModFix amt="74000"/>
          </a:blip>
          <a:stretch>
            <a:fillRect/>
          </a:stretch>
        </p:blipFill>
        <p:spPr>
          <a:xfrm rot="-7120613" flipH="1">
            <a:off x="5305666" y="-1758350"/>
            <a:ext cx="2894876" cy="2593327"/>
          </a:xfrm>
          <a:prstGeom prst="rect">
            <a:avLst/>
          </a:prstGeom>
          <a:noFill/>
          <a:ln>
            <a:noFill/>
          </a:ln>
        </p:spPr>
      </p:pic>
      <p:sp>
        <p:nvSpPr>
          <p:cNvPr id="708" name="Google Shape;708;p13"/>
          <p:cNvSpPr txBox="1">
            <a:spLocks noGrp="1"/>
          </p:cNvSpPr>
          <p:nvPr>
            <p:ph type="title" hasCustomPrompt="1"/>
          </p:nvPr>
        </p:nvSpPr>
        <p:spPr>
          <a:xfrm>
            <a:off x="3170031" y="3417401"/>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09" name="Google Shape;709;p13"/>
          <p:cNvSpPr txBox="1">
            <a:spLocks noGrp="1"/>
          </p:cNvSpPr>
          <p:nvPr>
            <p:ph type="title" idx="2" hasCustomPrompt="1"/>
          </p:nvPr>
        </p:nvSpPr>
        <p:spPr>
          <a:xfrm>
            <a:off x="5686543" y="3417401"/>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10" name="Google Shape;710;p13"/>
          <p:cNvSpPr txBox="1">
            <a:spLocks noGrp="1"/>
          </p:cNvSpPr>
          <p:nvPr>
            <p:ph type="title" idx="3" hasCustomPrompt="1"/>
          </p:nvPr>
        </p:nvSpPr>
        <p:spPr>
          <a:xfrm>
            <a:off x="5697526" y="1667000"/>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11" name="Google Shape;711;p13"/>
          <p:cNvSpPr txBox="1">
            <a:spLocks noGrp="1"/>
          </p:cNvSpPr>
          <p:nvPr>
            <p:ph type="title" idx="4" hasCustomPrompt="1"/>
          </p:nvPr>
        </p:nvSpPr>
        <p:spPr>
          <a:xfrm>
            <a:off x="637282" y="3444201"/>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12" name="Google Shape;712;p13"/>
          <p:cNvSpPr txBox="1">
            <a:spLocks noGrp="1"/>
          </p:cNvSpPr>
          <p:nvPr>
            <p:ph type="title" idx="5" hasCustomPrompt="1"/>
          </p:nvPr>
        </p:nvSpPr>
        <p:spPr>
          <a:xfrm>
            <a:off x="637282" y="1667000"/>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13" name="Google Shape;713;p13"/>
          <p:cNvSpPr txBox="1">
            <a:spLocks noGrp="1"/>
          </p:cNvSpPr>
          <p:nvPr>
            <p:ph type="title" idx="6" hasCustomPrompt="1"/>
          </p:nvPr>
        </p:nvSpPr>
        <p:spPr>
          <a:xfrm>
            <a:off x="3170031" y="1667000"/>
            <a:ext cx="10368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25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14" name="Google Shape;714;p13"/>
          <p:cNvSpPr txBox="1">
            <a:spLocks noGrp="1"/>
          </p:cNvSpPr>
          <p:nvPr>
            <p:ph type="ctrTitle" idx="7"/>
          </p:nvPr>
        </p:nvSpPr>
        <p:spPr>
          <a:xfrm>
            <a:off x="4160248" y="326740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15" name="Google Shape;715;p13"/>
          <p:cNvSpPr txBox="1">
            <a:spLocks noGrp="1"/>
          </p:cNvSpPr>
          <p:nvPr>
            <p:ph type="subTitle" idx="1"/>
          </p:nvPr>
        </p:nvSpPr>
        <p:spPr>
          <a:xfrm>
            <a:off x="4160247" y="3572896"/>
            <a:ext cx="1821000" cy="81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6" name="Google Shape;716;p13"/>
          <p:cNvSpPr txBox="1">
            <a:spLocks noGrp="1"/>
          </p:cNvSpPr>
          <p:nvPr>
            <p:ph type="ctrTitle" idx="8"/>
          </p:nvPr>
        </p:nvSpPr>
        <p:spPr>
          <a:xfrm>
            <a:off x="6688381" y="326740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17" name="Google Shape;717;p13"/>
          <p:cNvSpPr txBox="1">
            <a:spLocks noGrp="1"/>
          </p:cNvSpPr>
          <p:nvPr>
            <p:ph type="subTitle" idx="9"/>
          </p:nvPr>
        </p:nvSpPr>
        <p:spPr>
          <a:xfrm>
            <a:off x="6688378" y="3572896"/>
            <a:ext cx="1821000" cy="81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8" name="Google Shape;718;p13"/>
          <p:cNvSpPr/>
          <p:nvPr/>
        </p:nvSpPr>
        <p:spPr>
          <a:xfrm>
            <a:off x="1150175" y="2700900"/>
            <a:ext cx="2525" cy="25"/>
          </a:xfrm>
          <a:custGeom>
            <a:avLst/>
            <a:gdLst/>
            <a:ahLst/>
            <a:cxnLst/>
            <a:rect l="l" t="t" r="r" b="b"/>
            <a:pathLst>
              <a:path w="101" h="1" extrusionOk="0">
                <a:moveTo>
                  <a:pt x="101" y="1"/>
                </a:moveTo>
                <a:lnTo>
                  <a:pt x="0" y="1"/>
                </a:lnTo>
                <a:lnTo>
                  <a:pt x="0" y="1"/>
                </a:lnTo>
                <a:close/>
              </a:path>
            </a:pathLst>
          </a:custGeom>
          <a:solidFill>
            <a:srgbClr val="CE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719" name="Google Shape;719;p13"/>
          <p:cNvSpPr txBox="1">
            <a:spLocks noGrp="1"/>
          </p:cNvSpPr>
          <p:nvPr>
            <p:ph type="ctrTitle" idx="13"/>
          </p:nvPr>
        </p:nvSpPr>
        <p:spPr>
          <a:xfrm>
            <a:off x="6688650" y="149005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20" name="Google Shape;720;p13"/>
          <p:cNvSpPr txBox="1">
            <a:spLocks noGrp="1"/>
          </p:cNvSpPr>
          <p:nvPr>
            <p:ph type="subTitle" idx="14"/>
          </p:nvPr>
        </p:nvSpPr>
        <p:spPr>
          <a:xfrm>
            <a:off x="6688665" y="1791550"/>
            <a:ext cx="1821000" cy="79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1" name="Google Shape;721;p13"/>
          <p:cNvSpPr txBox="1">
            <a:spLocks noGrp="1"/>
          </p:cNvSpPr>
          <p:nvPr>
            <p:ph type="ctrTitle" idx="15"/>
          </p:nvPr>
        </p:nvSpPr>
        <p:spPr>
          <a:xfrm>
            <a:off x="1622668" y="326740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22" name="Google Shape;722;p13"/>
          <p:cNvSpPr txBox="1">
            <a:spLocks noGrp="1"/>
          </p:cNvSpPr>
          <p:nvPr>
            <p:ph type="subTitle" idx="16"/>
          </p:nvPr>
        </p:nvSpPr>
        <p:spPr>
          <a:xfrm>
            <a:off x="1622669" y="3572896"/>
            <a:ext cx="1821000" cy="81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3" name="Google Shape;723;p13"/>
          <p:cNvSpPr txBox="1">
            <a:spLocks noGrp="1"/>
          </p:cNvSpPr>
          <p:nvPr>
            <p:ph type="ctrTitle" idx="17"/>
          </p:nvPr>
        </p:nvSpPr>
        <p:spPr>
          <a:xfrm>
            <a:off x="1622668" y="149005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24" name="Google Shape;724;p13"/>
          <p:cNvSpPr txBox="1">
            <a:spLocks noGrp="1"/>
          </p:cNvSpPr>
          <p:nvPr>
            <p:ph type="subTitle" idx="18"/>
          </p:nvPr>
        </p:nvSpPr>
        <p:spPr>
          <a:xfrm>
            <a:off x="1622669" y="1791550"/>
            <a:ext cx="1821000" cy="79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5" name="Google Shape;725;p13"/>
          <p:cNvSpPr txBox="1">
            <a:spLocks noGrp="1"/>
          </p:cNvSpPr>
          <p:nvPr>
            <p:ph type="ctrTitle" idx="19"/>
          </p:nvPr>
        </p:nvSpPr>
        <p:spPr>
          <a:xfrm>
            <a:off x="4160243" y="1490050"/>
            <a:ext cx="1821000" cy="4500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6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26" name="Google Shape;726;p13"/>
          <p:cNvSpPr txBox="1">
            <a:spLocks noGrp="1"/>
          </p:cNvSpPr>
          <p:nvPr>
            <p:ph type="subTitle" idx="20"/>
          </p:nvPr>
        </p:nvSpPr>
        <p:spPr>
          <a:xfrm>
            <a:off x="4160258" y="1791550"/>
            <a:ext cx="1821000" cy="79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7" name="Google Shape;727;p13"/>
          <p:cNvSpPr txBox="1">
            <a:spLocks noGrp="1"/>
          </p:cNvSpPr>
          <p:nvPr>
            <p:ph type="ctrTitle" idx="21"/>
          </p:nvPr>
        </p:nvSpPr>
        <p:spPr>
          <a:xfrm>
            <a:off x="720000" y="342524"/>
            <a:ext cx="7704000" cy="577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_3">
    <p:spTree>
      <p:nvGrpSpPr>
        <p:cNvPr id="1" name="Shape 728"/>
        <p:cNvGrpSpPr/>
        <p:nvPr/>
      </p:nvGrpSpPr>
      <p:grpSpPr>
        <a:xfrm>
          <a:off x="0" y="0"/>
          <a:ext cx="0" cy="0"/>
          <a:chOff x="0" y="0"/>
          <a:chExt cx="0" cy="0"/>
        </a:xfrm>
      </p:grpSpPr>
      <p:pic>
        <p:nvPicPr>
          <p:cNvPr id="729" name="Google Shape;729;p14"/>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730" name="Google Shape;730;p14"/>
          <p:cNvGrpSpPr/>
          <p:nvPr/>
        </p:nvGrpSpPr>
        <p:grpSpPr>
          <a:xfrm rot="-987768">
            <a:off x="7751817" y="-266278"/>
            <a:ext cx="1344359" cy="1995308"/>
            <a:chOff x="272875" y="1527563"/>
            <a:chExt cx="255950" cy="455000"/>
          </a:xfrm>
        </p:grpSpPr>
        <p:sp>
          <p:nvSpPr>
            <p:cNvPr id="731" name="Google Shape;731;p14"/>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4"/>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4"/>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4"/>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4"/>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4"/>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4"/>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4"/>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4"/>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4"/>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4"/>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4"/>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4"/>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4"/>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4"/>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4"/>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4"/>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4"/>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4"/>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4"/>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4"/>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4"/>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4"/>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4"/>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4"/>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4"/>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4"/>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4"/>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4"/>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4"/>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4"/>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4"/>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4"/>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4"/>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4"/>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66" name="Google Shape;766;p14"/>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767" name="Google Shape;767;p14"/>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768" name="Google Shape;768;p14"/>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4"/>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CUSTOM_3_1">
    <p:spTree>
      <p:nvGrpSpPr>
        <p:cNvPr id="1" name="Shape 770"/>
        <p:cNvGrpSpPr/>
        <p:nvPr/>
      </p:nvGrpSpPr>
      <p:grpSpPr>
        <a:xfrm>
          <a:off x="0" y="0"/>
          <a:ext cx="0" cy="0"/>
          <a:chOff x="0" y="0"/>
          <a:chExt cx="0" cy="0"/>
        </a:xfrm>
      </p:grpSpPr>
      <p:pic>
        <p:nvPicPr>
          <p:cNvPr id="771" name="Google Shape;771;p15"/>
          <p:cNvPicPr preferRelativeResize="0"/>
          <p:nvPr/>
        </p:nvPicPr>
        <p:blipFill>
          <a:blip r:embed="rId2">
            <a:alphaModFix amt="66000"/>
          </a:blip>
          <a:stretch>
            <a:fillRect/>
          </a:stretch>
        </p:blipFill>
        <p:spPr>
          <a:xfrm rot="8456486" flipH="1">
            <a:off x="7252441" y="4177105"/>
            <a:ext cx="3297389" cy="2276638"/>
          </a:xfrm>
          <a:prstGeom prst="rect">
            <a:avLst/>
          </a:prstGeom>
          <a:noFill/>
          <a:ln>
            <a:noFill/>
          </a:ln>
        </p:spPr>
      </p:pic>
      <p:grpSp>
        <p:nvGrpSpPr>
          <p:cNvPr id="772" name="Google Shape;772;p15"/>
          <p:cNvGrpSpPr/>
          <p:nvPr/>
        </p:nvGrpSpPr>
        <p:grpSpPr>
          <a:xfrm rot="2700046">
            <a:off x="8023488" y="3760130"/>
            <a:ext cx="1344367" cy="1995327"/>
            <a:chOff x="272875" y="1527563"/>
            <a:chExt cx="255950" cy="455000"/>
          </a:xfrm>
        </p:grpSpPr>
        <p:sp>
          <p:nvSpPr>
            <p:cNvPr id="773" name="Google Shape;773;p1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5"/>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5"/>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5"/>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5"/>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5"/>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5"/>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08" name="Google Shape;808;p15"/>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pic>
        <p:nvPicPr>
          <p:cNvPr id="809" name="Google Shape;809;p15"/>
          <p:cNvPicPr preferRelativeResize="0"/>
          <p:nvPr/>
        </p:nvPicPr>
        <p:blipFill>
          <a:blip r:embed="rId4">
            <a:alphaModFix amt="76000"/>
          </a:blip>
          <a:stretch>
            <a:fillRect/>
          </a:stretch>
        </p:blipFill>
        <p:spPr>
          <a:xfrm rot="9663874">
            <a:off x="-3354179" y="-1777728"/>
            <a:ext cx="7605805" cy="2832382"/>
          </a:xfrm>
          <a:prstGeom prst="rect">
            <a:avLst/>
          </a:prstGeom>
          <a:noFill/>
          <a:ln>
            <a:noFill/>
          </a:ln>
        </p:spPr>
      </p:pic>
      <p:grpSp>
        <p:nvGrpSpPr>
          <p:cNvPr id="810" name="Google Shape;810;p15"/>
          <p:cNvGrpSpPr/>
          <p:nvPr/>
        </p:nvGrpSpPr>
        <p:grpSpPr>
          <a:xfrm rot="-7181356">
            <a:off x="474922" y="-1462434"/>
            <a:ext cx="1344356" cy="2469645"/>
            <a:chOff x="272875" y="1419395"/>
            <a:chExt cx="255950" cy="563168"/>
          </a:xfrm>
        </p:grpSpPr>
        <p:sp>
          <p:nvSpPr>
            <p:cNvPr id="811" name="Google Shape;811;p1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1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5"/>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5"/>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5"/>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5"/>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5"/>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5"/>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6" name="Google Shape;846;p15"/>
          <p:cNvSpPr/>
          <p:nvPr/>
        </p:nvSpPr>
        <p:spPr>
          <a:xfrm rot="3011561">
            <a:off x="8384437" y="-796490"/>
            <a:ext cx="1345837" cy="1286867"/>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5"/>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3_1_1">
    <p:spTree>
      <p:nvGrpSpPr>
        <p:cNvPr id="1" name="Shape 848"/>
        <p:cNvGrpSpPr/>
        <p:nvPr/>
      </p:nvGrpSpPr>
      <p:grpSpPr>
        <a:xfrm>
          <a:off x="0" y="0"/>
          <a:ext cx="0" cy="0"/>
          <a:chOff x="0" y="0"/>
          <a:chExt cx="0" cy="0"/>
        </a:xfrm>
      </p:grpSpPr>
      <p:pic>
        <p:nvPicPr>
          <p:cNvPr id="849" name="Google Shape;849;p16"/>
          <p:cNvPicPr preferRelativeResize="0"/>
          <p:nvPr/>
        </p:nvPicPr>
        <p:blipFill>
          <a:blip r:embed="rId2">
            <a:alphaModFix amt="66000"/>
          </a:blip>
          <a:stretch>
            <a:fillRect/>
          </a:stretch>
        </p:blipFill>
        <p:spPr>
          <a:xfrm rot="-2343514" flipH="1">
            <a:off x="-1166545" y="-1270720"/>
            <a:ext cx="3297389" cy="2276638"/>
          </a:xfrm>
          <a:prstGeom prst="rect">
            <a:avLst/>
          </a:prstGeom>
          <a:noFill/>
          <a:ln>
            <a:noFill/>
          </a:ln>
        </p:spPr>
      </p:pic>
      <p:grpSp>
        <p:nvGrpSpPr>
          <p:cNvPr id="850" name="Google Shape;850;p16"/>
          <p:cNvGrpSpPr/>
          <p:nvPr/>
        </p:nvGrpSpPr>
        <p:grpSpPr>
          <a:xfrm rot="-8099954">
            <a:off x="15431" y="-572435"/>
            <a:ext cx="1344367" cy="1995327"/>
            <a:chOff x="272875" y="1527563"/>
            <a:chExt cx="255950" cy="455000"/>
          </a:xfrm>
        </p:grpSpPr>
        <p:sp>
          <p:nvSpPr>
            <p:cNvPr id="851" name="Google Shape;851;p16"/>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6"/>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6"/>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6"/>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6"/>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6"/>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6"/>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6"/>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6"/>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6"/>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6"/>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6"/>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6"/>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6"/>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6"/>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6"/>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6"/>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6"/>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6"/>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6"/>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6"/>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6"/>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6"/>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6"/>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6"/>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6"/>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6"/>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6"/>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6"/>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6"/>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6"/>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6"/>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6"/>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6"/>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6"/>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86" name="Google Shape;886;p16"/>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pic>
        <p:nvPicPr>
          <p:cNvPr id="887" name="Google Shape;887;p16"/>
          <p:cNvPicPr preferRelativeResize="0"/>
          <p:nvPr/>
        </p:nvPicPr>
        <p:blipFill>
          <a:blip r:embed="rId4">
            <a:alphaModFix amt="76000"/>
          </a:blip>
          <a:stretch>
            <a:fillRect/>
          </a:stretch>
        </p:blipFill>
        <p:spPr>
          <a:xfrm rot="10754694">
            <a:off x="2497948" y="4487275"/>
            <a:ext cx="7605809" cy="2832381"/>
          </a:xfrm>
          <a:prstGeom prst="rect">
            <a:avLst/>
          </a:prstGeom>
          <a:noFill/>
          <a:ln>
            <a:noFill/>
          </a:ln>
        </p:spPr>
      </p:pic>
      <p:grpSp>
        <p:nvGrpSpPr>
          <p:cNvPr id="888" name="Google Shape;888;p16"/>
          <p:cNvGrpSpPr/>
          <p:nvPr/>
        </p:nvGrpSpPr>
        <p:grpSpPr>
          <a:xfrm flipH="1">
            <a:off x="-624375" y="3487614"/>
            <a:ext cx="1344377" cy="2469659"/>
            <a:chOff x="272875" y="1419395"/>
            <a:chExt cx="255950" cy="563168"/>
          </a:xfrm>
        </p:grpSpPr>
        <p:sp>
          <p:nvSpPr>
            <p:cNvPr id="889" name="Google Shape;889;p16"/>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6"/>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6"/>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6"/>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6"/>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6"/>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6"/>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6"/>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6"/>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6"/>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6"/>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6"/>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6"/>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6"/>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6"/>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6"/>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6"/>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6"/>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6"/>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6"/>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6"/>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6"/>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6"/>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6"/>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6"/>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6"/>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6"/>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6"/>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6"/>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6"/>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6"/>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6"/>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6"/>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6"/>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6"/>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4" name="Google Shape;924;p16"/>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925" name="Google Shape;925;p16"/>
          <p:cNvSpPr/>
          <p:nvPr/>
        </p:nvSpPr>
        <p:spPr>
          <a:xfrm rot="231922" flipH="1">
            <a:off x="7469257" y="-6453732"/>
            <a:ext cx="4623938" cy="7256951"/>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4">
  <p:cSld name="CUSTOM_3_1_1_1">
    <p:spTree>
      <p:nvGrpSpPr>
        <p:cNvPr id="1" name="Shape 926"/>
        <p:cNvGrpSpPr/>
        <p:nvPr/>
      </p:nvGrpSpPr>
      <p:grpSpPr>
        <a:xfrm>
          <a:off x="0" y="0"/>
          <a:ext cx="0" cy="0"/>
          <a:chOff x="0" y="0"/>
          <a:chExt cx="0" cy="0"/>
        </a:xfrm>
      </p:grpSpPr>
      <p:pic>
        <p:nvPicPr>
          <p:cNvPr id="927" name="Google Shape;927;p17"/>
          <p:cNvPicPr preferRelativeResize="0"/>
          <p:nvPr/>
        </p:nvPicPr>
        <p:blipFill>
          <a:blip r:embed="rId2">
            <a:alphaModFix amt="66000"/>
          </a:blip>
          <a:stretch>
            <a:fillRect/>
          </a:stretch>
        </p:blipFill>
        <p:spPr>
          <a:xfrm rot="-2343514" flipH="1">
            <a:off x="-1166545" y="-1270720"/>
            <a:ext cx="3297389" cy="2276638"/>
          </a:xfrm>
          <a:prstGeom prst="rect">
            <a:avLst/>
          </a:prstGeom>
          <a:noFill/>
          <a:ln>
            <a:noFill/>
          </a:ln>
        </p:spPr>
      </p:pic>
      <p:grpSp>
        <p:nvGrpSpPr>
          <p:cNvPr id="928" name="Google Shape;928;p17"/>
          <p:cNvGrpSpPr/>
          <p:nvPr/>
        </p:nvGrpSpPr>
        <p:grpSpPr>
          <a:xfrm rot="-8099954">
            <a:off x="15431" y="-572435"/>
            <a:ext cx="1344367" cy="1995327"/>
            <a:chOff x="272875" y="1527563"/>
            <a:chExt cx="255950" cy="455000"/>
          </a:xfrm>
        </p:grpSpPr>
        <p:sp>
          <p:nvSpPr>
            <p:cNvPr id="929" name="Google Shape;929;p17"/>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7"/>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7"/>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7"/>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7"/>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7"/>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7"/>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7"/>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7"/>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7"/>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7"/>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7"/>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7"/>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7"/>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7"/>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7"/>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7"/>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7"/>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7"/>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7"/>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7"/>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7"/>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7"/>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7"/>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7"/>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7"/>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7"/>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7"/>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7"/>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7"/>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7"/>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7"/>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7"/>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7"/>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7"/>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64" name="Google Shape;964;p17"/>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sp>
        <p:nvSpPr>
          <p:cNvPr id="965" name="Google Shape;965;p17"/>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966"/>
        <p:cNvGrpSpPr/>
        <p:nvPr/>
      </p:nvGrpSpPr>
      <p:grpSpPr>
        <a:xfrm>
          <a:off x="0" y="0"/>
          <a:ext cx="0" cy="0"/>
          <a:chOff x="0" y="0"/>
          <a:chExt cx="0" cy="0"/>
        </a:xfrm>
      </p:grpSpPr>
      <p:grpSp>
        <p:nvGrpSpPr>
          <p:cNvPr id="967" name="Google Shape;967;p18"/>
          <p:cNvGrpSpPr/>
          <p:nvPr/>
        </p:nvGrpSpPr>
        <p:grpSpPr>
          <a:xfrm>
            <a:off x="-1680776" y="-4224695"/>
            <a:ext cx="16179801" cy="13950337"/>
            <a:chOff x="-1680776" y="-4224695"/>
            <a:chExt cx="16179801" cy="13950337"/>
          </a:xfrm>
        </p:grpSpPr>
        <p:pic>
          <p:nvPicPr>
            <p:cNvPr id="968" name="Google Shape;968;p18"/>
            <p:cNvPicPr preferRelativeResize="0"/>
            <p:nvPr/>
          </p:nvPicPr>
          <p:blipFill>
            <a:blip r:embed="rId2">
              <a:alphaModFix/>
            </a:blip>
            <a:stretch>
              <a:fillRect/>
            </a:stretch>
          </p:blipFill>
          <p:spPr>
            <a:xfrm rot="-3224823">
              <a:off x="-140037" y="3490385"/>
              <a:ext cx="5882028" cy="4855725"/>
            </a:xfrm>
            <a:prstGeom prst="rect">
              <a:avLst/>
            </a:prstGeom>
            <a:noFill/>
            <a:ln>
              <a:noFill/>
            </a:ln>
          </p:spPr>
        </p:pic>
        <p:pic>
          <p:nvPicPr>
            <p:cNvPr id="969" name="Google Shape;969;p18"/>
            <p:cNvPicPr preferRelativeResize="0"/>
            <p:nvPr/>
          </p:nvPicPr>
          <p:blipFill>
            <a:blip r:embed="rId3">
              <a:alphaModFix amt="56000"/>
            </a:blip>
            <a:stretch>
              <a:fillRect/>
            </a:stretch>
          </p:blipFill>
          <p:spPr>
            <a:xfrm rot="10800000" flipH="1">
              <a:off x="7048980" y="-1210521"/>
              <a:ext cx="6114874" cy="5143500"/>
            </a:xfrm>
            <a:prstGeom prst="rect">
              <a:avLst/>
            </a:prstGeom>
            <a:noFill/>
            <a:ln>
              <a:noFill/>
            </a:ln>
          </p:spPr>
        </p:pic>
        <p:pic>
          <p:nvPicPr>
            <p:cNvPr id="970" name="Google Shape;970;p18"/>
            <p:cNvPicPr preferRelativeResize="0"/>
            <p:nvPr/>
          </p:nvPicPr>
          <p:blipFill>
            <a:blip r:embed="rId4">
              <a:alphaModFix amt="52000"/>
            </a:blip>
            <a:stretch>
              <a:fillRect/>
            </a:stretch>
          </p:blipFill>
          <p:spPr>
            <a:xfrm rot="5400000">
              <a:off x="5834261" y="-3262046"/>
              <a:ext cx="4474637" cy="5143502"/>
            </a:xfrm>
            <a:prstGeom prst="rect">
              <a:avLst/>
            </a:prstGeom>
            <a:noFill/>
            <a:ln>
              <a:noFill/>
            </a:ln>
          </p:spPr>
        </p:pic>
        <p:pic>
          <p:nvPicPr>
            <p:cNvPr id="971" name="Google Shape;971;p18"/>
            <p:cNvPicPr preferRelativeResize="0"/>
            <p:nvPr/>
          </p:nvPicPr>
          <p:blipFill>
            <a:blip r:embed="rId5">
              <a:alphaModFix amt="47000"/>
            </a:blip>
            <a:stretch>
              <a:fillRect/>
            </a:stretch>
          </p:blipFill>
          <p:spPr>
            <a:xfrm rot="-1342742">
              <a:off x="-977911" y="-3287812"/>
              <a:ext cx="5882021" cy="4855724"/>
            </a:xfrm>
            <a:prstGeom prst="rect">
              <a:avLst/>
            </a:prstGeom>
            <a:noFill/>
            <a:ln>
              <a:noFill/>
            </a:ln>
          </p:spPr>
        </p:pic>
        <p:pic>
          <p:nvPicPr>
            <p:cNvPr id="972" name="Google Shape;972;p18"/>
            <p:cNvPicPr preferRelativeResize="0"/>
            <p:nvPr/>
          </p:nvPicPr>
          <p:blipFill>
            <a:blip r:embed="rId6">
              <a:alphaModFix amt="58000"/>
            </a:blip>
            <a:stretch>
              <a:fillRect/>
            </a:stretch>
          </p:blipFill>
          <p:spPr>
            <a:xfrm rot="10599510">
              <a:off x="-546556" y="1325195"/>
              <a:ext cx="1787179" cy="4287368"/>
            </a:xfrm>
            <a:prstGeom prst="rect">
              <a:avLst/>
            </a:prstGeom>
            <a:noFill/>
            <a:ln>
              <a:noFill/>
            </a:ln>
          </p:spPr>
        </p:pic>
        <p:pic>
          <p:nvPicPr>
            <p:cNvPr id="973" name="Google Shape;973;p18"/>
            <p:cNvPicPr preferRelativeResize="0"/>
            <p:nvPr/>
          </p:nvPicPr>
          <p:blipFill>
            <a:blip r:embed="rId7">
              <a:alphaModFix amt="45000"/>
            </a:blip>
            <a:stretch>
              <a:fillRect/>
            </a:stretch>
          </p:blipFill>
          <p:spPr>
            <a:xfrm rot="380280">
              <a:off x="6197600" y="3797979"/>
              <a:ext cx="8158655" cy="3038274"/>
            </a:xfrm>
            <a:prstGeom prst="rect">
              <a:avLst/>
            </a:prstGeom>
            <a:noFill/>
            <a:ln>
              <a:noFill/>
            </a:ln>
          </p:spPr>
        </p:pic>
      </p:grpSp>
      <p:sp>
        <p:nvSpPr>
          <p:cNvPr id="974" name="Google Shape;974;p18"/>
          <p:cNvSpPr txBox="1">
            <a:spLocks noGrp="1"/>
          </p:cNvSpPr>
          <p:nvPr>
            <p:ph type="title"/>
          </p:nvPr>
        </p:nvSpPr>
        <p:spPr>
          <a:xfrm>
            <a:off x="2290050" y="3076083"/>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75" name="Google Shape;975;p18"/>
          <p:cNvSpPr txBox="1">
            <a:spLocks noGrp="1"/>
          </p:cNvSpPr>
          <p:nvPr>
            <p:ph type="subTitle" idx="1"/>
          </p:nvPr>
        </p:nvSpPr>
        <p:spPr>
          <a:xfrm>
            <a:off x="1605150" y="1547033"/>
            <a:ext cx="5933700" cy="18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976" name="Google Shape;976;p18"/>
          <p:cNvGrpSpPr/>
          <p:nvPr/>
        </p:nvGrpSpPr>
        <p:grpSpPr>
          <a:xfrm rot="5400065">
            <a:off x="8667137" y="-1129839"/>
            <a:ext cx="1344377" cy="1995312"/>
            <a:chOff x="272875" y="1527563"/>
            <a:chExt cx="255950" cy="455000"/>
          </a:xfrm>
        </p:grpSpPr>
        <p:sp>
          <p:nvSpPr>
            <p:cNvPr id="977" name="Google Shape;977;p18"/>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8"/>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8"/>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8"/>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8"/>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8"/>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8"/>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8"/>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8"/>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8"/>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8"/>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8"/>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18"/>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18"/>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8"/>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8"/>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8"/>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8"/>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8"/>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8"/>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8"/>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8"/>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18"/>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18"/>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8"/>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8"/>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8"/>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8"/>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8"/>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8"/>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8"/>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8"/>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8"/>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8"/>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18"/>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2" name="Google Shape;1012;p18"/>
          <p:cNvSpPr/>
          <p:nvPr/>
        </p:nvSpPr>
        <p:spPr>
          <a:xfrm rot="-7373435">
            <a:off x="-1518218" y="3027895"/>
            <a:ext cx="2265005" cy="216576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1013"/>
        <p:cNvGrpSpPr/>
        <p:nvPr/>
      </p:nvGrpSpPr>
      <p:grpSpPr>
        <a:xfrm>
          <a:off x="0" y="0"/>
          <a:ext cx="0" cy="0"/>
          <a:chOff x="0" y="0"/>
          <a:chExt cx="0" cy="0"/>
        </a:xfrm>
      </p:grpSpPr>
      <p:pic>
        <p:nvPicPr>
          <p:cNvPr id="1014" name="Google Shape;1014;p19"/>
          <p:cNvPicPr preferRelativeResize="0"/>
          <p:nvPr/>
        </p:nvPicPr>
        <p:blipFill>
          <a:blip r:embed="rId2">
            <a:alphaModFix amt="66000"/>
          </a:blip>
          <a:stretch>
            <a:fillRect/>
          </a:stretch>
        </p:blipFill>
        <p:spPr>
          <a:xfrm rot="-2343514" flipH="1">
            <a:off x="-1156226" y="-1467160"/>
            <a:ext cx="3297389" cy="2276638"/>
          </a:xfrm>
          <a:prstGeom prst="rect">
            <a:avLst/>
          </a:prstGeom>
          <a:noFill/>
          <a:ln>
            <a:noFill/>
          </a:ln>
        </p:spPr>
      </p:pic>
      <p:pic>
        <p:nvPicPr>
          <p:cNvPr id="1015" name="Google Shape;1015;p19"/>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grpSp>
        <p:nvGrpSpPr>
          <p:cNvPr id="1016" name="Google Shape;1016;p19"/>
          <p:cNvGrpSpPr/>
          <p:nvPr/>
        </p:nvGrpSpPr>
        <p:grpSpPr>
          <a:xfrm rot="-8099954">
            <a:off x="25750" y="-768875"/>
            <a:ext cx="1344367" cy="1995327"/>
            <a:chOff x="272875" y="1527563"/>
            <a:chExt cx="255950" cy="455000"/>
          </a:xfrm>
        </p:grpSpPr>
        <p:sp>
          <p:nvSpPr>
            <p:cNvPr id="1017" name="Google Shape;1017;p19"/>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9"/>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9"/>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9"/>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9"/>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9"/>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9"/>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9"/>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9"/>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9"/>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9"/>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9"/>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9"/>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9"/>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9"/>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9"/>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9"/>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9"/>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9"/>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9"/>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9"/>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9"/>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9"/>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9"/>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9"/>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9"/>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9"/>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9"/>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9"/>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9"/>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9"/>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9"/>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9"/>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9"/>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9"/>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52" name="Google Shape;1052;p19"/>
          <p:cNvPicPr preferRelativeResize="0"/>
          <p:nvPr/>
        </p:nvPicPr>
        <p:blipFill>
          <a:blip r:embed="rId3">
            <a:alphaModFix amt="74000"/>
          </a:blip>
          <a:stretch>
            <a:fillRect/>
          </a:stretch>
        </p:blipFill>
        <p:spPr>
          <a:xfrm rot="-6814727" flipH="1">
            <a:off x="7454267" y="-1182806"/>
            <a:ext cx="2894871" cy="2593322"/>
          </a:xfrm>
          <a:prstGeom prst="rect">
            <a:avLst/>
          </a:prstGeom>
          <a:noFill/>
          <a:ln>
            <a:noFill/>
          </a:ln>
        </p:spPr>
      </p:pic>
      <p:pic>
        <p:nvPicPr>
          <p:cNvPr id="1053" name="Google Shape;1053;p19"/>
          <p:cNvPicPr preferRelativeResize="0"/>
          <p:nvPr/>
        </p:nvPicPr>
        <p:blipFill>
          <a:blip r:embed="rId4">
            <a:alphaModFix amt="76000"/>
          </a:blip>
          <a:stretch>
            <a:fillRect/>
          </a:stretch>
        </p:blipFill>
        <p:spPr>
          <a:xfrm rot="-1136126">
            <a:off x="4365128" y="4231553"/>
            <a:ext cx="7605805" cy="2832382"/>
          </a:xfrm>
          <a:prstGeom prst="rect">
            <a:avLst/>
          </a:prstGeom>
          <a:noFill/>
          <a:ln>
            <a:noFill/>
          </a:ln>
        </p:spPr>
      </p:pic>
      <p:grpSp>
        <p:nvGrpSpPr>
          <p:cNvPr id="1054" name="Google Shape;1054;p19"/>
          <p:cNvGrpSpPr/>
          <p:nvPr/>
        </p:nvGrpSpPr>
        <p:grpSpPr>
          <a:xfrm rot="3618644">
            <a:off x="7686877" y="3841497"/>
            <a:ext cx="1344356" cy="2469645"/>
            <a:chOff x="272875" y="1419395"/>
            <a:chExt cx="255950" cy="563168"/>
          </a:xfrm>
        </p:grpSpPr>
        <p:sp>
          <p:nvSpPr>
            <p:cNvPr id="1055" name="Google Shape;1055;p19"/>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9"/>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9"/>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9"/>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9"/>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9"/>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9"/>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9"/>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9"/>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9"/>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9"/>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9"/>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9"/>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9"/>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9"/>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9"/>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9"/>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9"/>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9"/>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9"/>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9"/>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9"/>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9"/>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9"/>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9"/>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9"/>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9"/>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9"/>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9"/>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9"/>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9"/>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9"/>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9"/>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9"/>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9"/>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0" name="Google Shape;1090;p19"/>
          <p:cNvSpPr txBox="1">
            <a:spLocks noGrp="1"/>
          </p:cNvSpPr>
          <p:nvPr>
            <p:ph type="title"/>
          </p:nvPr>
        </p:nvSpPr>
        <p:spPr>
          <a:xfrm>
            <a:off x="720000" y="2586216"/>
            <a:ext cx="2336400" cy="89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91" name="Google Shape;1091;p19"/>
          <p:cNvSpPr txBox="1">
            <a:spLocks noGrp="1"/>
          </p:cNvSpPr>
          <p:nvPr>
            <p:ph type="subTitle" idx="1"/>
          </p:nvPr>
        </p:nvSpPr>
        <p:spPr>
          <a:xfrm>
            <a:off x="720000" y="3321129"/>
            <a:ext cx="2336400" cy="892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92" name="Google Shape;1092;p19"/>
          <p:cNvSpPr txBox="1">
            <a:spLocks noGrp="1"/>
          </p:cNvSpPr>
          <p:nvPr>
            <p:ph type="title" idx="2"/>
          </p:nvPr>
        </p:nvSpPr>
        <p:spPr>
          <a:xfrm>
            <a:off x="3403800" y="2586216"/>
            <a:ext cx="2336400" cy="89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93" name="Google Shape;1093;p19"/>
          <p:cNvSpPr txBox="1">
            <a:spLocks noGrp="1"/>
          </p:cNvSpPr>
          <p:nvPr>
            <p:ph type="subTitle" idx="3"/>
          </p:nvPr>
        </p:nvSpPr>
        <p:spPr>
          <a:xfrm>
            <a:off x="3403800" y="3321129"/>
            <a:ext cx="2336400" cy="892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94" name="Google Shape;1094;p19"/>
          <p:cNvSpPr txBox="1">
            <a:spLocks noGrp="1"/>
          </p:cNvSpPr>
          <p:nvPr>
            <p:ph type="title" idx="4"/>
          </p:nvPr>
        </p:nvSpPr>
        <p:spPr>
          <a:xfrm>
            <a:off x="6100400" y="2586209"/>
            <a:ext cx="2336400" cy="89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95" name="Google Shape;1095;p19"/>
          <p:cNvSpPr txBox="1">
            <a:spLocks noGrp="1"/>
          </p:cNvSpPr>
          <p:nvPr>
            <p:ph type="subTitle" idx="5"/>
          </p:nvPr>
        </p:nvSpPr>
        <p:spPr>
          <a:xfrm>
            <a:off x="6100400" y="3321129"/>
            <a:ext cx="2336400" cy="892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96" name="Google Shape;1096;p19"/>
          <p:cNvSpPr txBox="1">
            <a:spLocks noGrp="1"/>
          </p:cNvSpPr>
          <p:nvPr>
            <p:ph type="ctrTitle" idx="6"/>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097"/>
        <p:cNvGrpSpPr/>
        <p:nvPr/>
      </p:nvGrpSpPr>
      <p:grpSpPr>
        <a:xfrm>
          <a:off x="0" y="0"/>
          <a:ext cx="0" cy="0"/>
          <a:chOff x="0" y="0"/>
          <a:chExt cx="0" cy="0"/>
        </a:xfrm>
      </p:grpSpPr>
      <p:sp>
        <p:nvSpPr>
          <p:cNvPr id="1098" name="Google Shape;1098;p20"/>
          <p:cNvSpPr txBox="1">
            <a:spLocks noGrp="1"/>
          </p:cNvSpPr>
          <p:nvPr>
            <p:ph type="title"/>
          </p:nvPr>
        </p:nvSpPr>
        <p:spPr>
          <a:xfrm>
            <a:off x="1224826" y="1435461"/>
            <a:ext cx="2127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99" name="Google Shape;1099;p20"/>
          <p:cNvSpPr txBox="1">
            <a:spLocks noGrp="1"/>
          </p:cNvSpPr>
          <p:nvPr>
            <p:ph type="subTitle" idx="1"/>
          </p:nvPr>
        </p:nvSpPr>
        <p:spPr>
          <a:xfrm>
            <a:off x="1224829" y="1914654"/>
            <a:ext cx="2127000" cy="91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00" name="Google Shape;1100;p20"/>
          <p:cNvSpPr txBox="1">
            <a:spLocks noGrp="1"/>
          </p:cNvSpPr>
          <p:nvPr>
            <p:ph type="title" idx="2"/>
          </p:nvPr>
        </p:nvSpPr>
        <p:spPr>
          <a:xfrm>
            <a:off x="5826912" y="1435461"/>
            <a:ext cx="21270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01" name="Google Shape;1101;p20"/>
          <p:cNvSpPr txBox="1">
            <a:spLocks noGrp="1"/>
          </p:cNvSpPr>
          <p:nvPr>
            <p:ph type="subTitle" idx="3"/>
          </p:nvPr>
        </p:nvSpPr>
        <p:spPr>
          <a:xfrm>
            <a:off x="5826914" y="1914654"/>
            <a:ext cx="2127000" cy="912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02" name="Google Shape;1102;p20"/>
          <p:cNvSpPr txBox="1">
            <a:spLocks noGrp="1"/>
          </p:cNvSpPr>
          <p:nvPr>
            <p:ph type="title" idx="4"/>
          </p:nvPr>
        </p:nvSpPr>
        <p:spPr>
          <a:xfrm>
            <a:off x="1224826" y="2945751"/>
            <a:ext cx="2127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03" name="Google Shape;1103;p20"/>
          <p:cNvSpPr txBox="1">
            <a:spLocks noGrp="1"/>
          </p:cNvSpPr>
          <p:nvPr>
            <p:ph type="subTitle" idx="5"/>
          </p:nvPr>
        </p:nvSpPr>
        <p:spPr>
          <a:xfrm>
            <a:off x="1224829" y="3473670"/>
            <a:ext cx="2127000" cy="8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04" name="Google Shape;1104;p20"/>
          <p:cNvSpPr txBox="1">
            <a:spLocks noGrp="1"/>
          </p:cNvSpPr>
          <p:nvPr>
            <p:ph type="title" idx="6"/>
          </p:nvPr>
        </p:nvSpPr>
        <p:spPr>
          <a:xfrm>
            <a:off x="5826864" y="2945751"/>
            <a:ext cx="21270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05" name="Google Shape;1105;p20"/>
          <p:cNvSpPr txBox="1">
            <a:spLocks noGrp="1"/>
          </p:cNvSpPr>
          <p:nvPr>
            <p:ph type="subTitle" idx="7"/>
          </p:nvPr>
        </p:nvSpPr>
        <p:spPr>
          <a:xfrm>
            <a:off x="5826914" y="3473670"/>
            <a:ext cx="2127000" cy="841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1106" name="Google Shape;1106;p20"/>
          <p:cNvPicPr preferRelativeResize="0"/>
          <p:nvPr/>
        </p:nvPicPr>
        <p:blipFill>
          <a:blip r:embed="rId2">
            <a:alphaModFix amt="66000"/>
          </a:blip>
          <a:stretch>
            <a:fillRect/>
          </a:stretch>
        </p:blipFill>
        <p:spPr>
          <a:xfrm rot="-2343514" flipH="1">
            <a:off x="-1166545" y="-1270720"/>
            <a:ext cx="3297389" cy="2276638"/>
          </a:xfrm>
          <a:prstGeom prst="rect">
            <a:avLst/>
          </a:prstGeom>
          <a:noFill/>
          <a:ln>
            <a:noFill/>
          </a:ln>
        </p:spPr>
      </p:pic>
      <p:grpSp>
        <p:nvGrpSpPr>
          <p:cNvPr id="1107" name="Google Shape;1107;p20"/>
          <p:cNvGrpSpPr/>
          <p:nvPr/>
        </p:nvGrpSpPr>
        <p:grpSpPr>
          <a:xfrm rot="-8099954">
            <a:off x="15431" y="-572435"/>
            <a:ext cx="1344367" cy="1995327"/>
            <a:chOff x="272875" y="1527563"/>
            <a:chExt cx="255950" cy="455000"/>
          </a:xfrm>
        </p:grpSpPr>
        <p:sp>
          <p:nvSpPr>
            <p:cNvPr id="1108" name="Google Shape;1108;p20"/>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0"/>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0"/>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0"/>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0"/>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0"/>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0"/>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0"/>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0"/>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0"/>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0"/>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0"/>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0"/>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0"/>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0"/>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0"/>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0"/>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0"/>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0"/>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0"/>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0"/>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0"/>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0"/>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0"/>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0"/>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0"/>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0"/>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0"/>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0"/>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0"/>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0"/>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0"/>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0"/>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0"/>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0"/>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43" name="Google Shape;1143;p20"/>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pic>
        <p:nvPicPr>
          <p:cNvPr id="1144" name="Google Shape;1144;p20"/>
          <p:cNvPicPr preferRelativeResize="0"/>
          <p:nvPr/>
        </p:nvPicPr>
        <p:blipFill>
          <a:blip r:embed="rId4">
            <a:alphaModFix amt="76000"/>
          </a:blip>
          <a:stretch>
            <a:fillRect/>
          </a:stretch>
        </p:blipFill>
        <p:spPr>
          <a:xfrm rot="10754694">
            <a:off x="2497948" y="4487275"/>
            <a:ext cx="7605809" cy="2832381"/>
          </a:xfrm>
          <a:prstGeom prst="rect">
            <a:avLst/>
          </a:prstGeom>
          <a:noFill/>
          <a:ln>
            <a:noFill/>
          </a:ln>
        </p:spPr>
      </p:pic>
      <p:grpSp>
        <p:nvGrpSpPr>
          <p:cNvPr id="1145" name="Google Shape;1145;p20"/>
          <p:cNvGrpSpPr/>
          <p:nvPr/>
        </p:nvGrpSpPr>
        <p:grpSpPr>
          <a:xfrm flipH="1">
            <a:off x="-624375" y="3487614"/>
            <a:ext cx="1344377" cy="2469659"/>
            <a:chOff x="272875" y="1419395"/>
            <a:chExt cx="255950" cy="563168"/>
          </a:xfrm>
        </p:grpSpPr>
        <p:sp>
          <p:nvSpPr>
            <p:cNvPr id="1146" name="Google Shape;1146;p20"/>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0"/>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0"/>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0"/>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0"/>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0"/>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0"/>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0"/>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0"/>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0"/>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0"/>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0"/>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0"/>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0"/>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0"/>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0"/>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0"/>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0"/>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0"/>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0"/>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0"/>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0"/>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0"/>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0"/>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0"/>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0"/>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0"/>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0"/>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0"/>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0"/>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0"/>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0"/>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0"/>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0"/>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0"/>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1" name="Google Shape;1181;p20"/>
          <p:cNvSpPr txBox="1">
            <a:spLocks noGrp="1"/>
          </p:cNvSpPr>
          <p:nvPr>
            <p:ph type="ctrTitle" idx="8"/>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182" name="Google Shape;1182;p20"/>
          <p:cNvSpPr/>
          <p:nvPr/>
        </p:nvSpPr>
        <p:spPr>
          <a:xfrm rot="3176794">
            <a:off x="7710596" y="4065984"/>
            <a:ext cx="2264986" cy="2165743"/>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spTree>
      <p:nvGrpSpPr>
        <p:cNvPr id="1" name="Shape 1183"/>
        <p:cNvGrpSpPr/>
        <p:nvPr/>
      </p:nvGrpSpPr>
      <p:grpSpPr>
        <a:xfrm>
          <a:off x="0" y="0"/>
          <a:ext cx="0" cy="0"/>
          <a:chOff x="0" y="0"/>
          <a:chExt cx="0" cy="0"/>
        </a:xfrm>
      </p:grpSpPr>
      <p:sp>
        <p:nvSpPr>
          <p:cNvPr id="1184" name="Google Shape;1184;p21"/>
          <p:cNvSpPr txBox="1">
            <a:spLocks noGrp="1"/>
          </p:cNvSpPr>
          <p:nvPr>
            <p:ph type="title"/>
          </p:nvPr>
        </p:nvSpPr>
        <p:spPr>
          <a:xfrm>
            <a:off x="1698617" y="1400049"/>
            <a:ext cx="286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85" name="Google Shape;1185;p21"/>
          <p:cNvSpPr txBox="1">
            <a:spLocks noGrp="1"/>
          </p:cNvSpPr>
          <p:nvPr>
            <p:ph type="subTitle" idx="1"/>
          </p:nvPr>
        </p:nvSpPr>
        <p:spPr>
          <a:xfrm>
            <a:off x="1698617" y="2015470"/>
            <a:ext cx="2867100" cy="91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86" name="Google Shape;1186;p21"/>
          <p:cNvSpPr txBox="1">
            <a:spLocks noGrp="1"/>
          </p:cNvSpPr>
          <p:nvPr>
            <p:ph type="title" idx="2"/>
          </p:nvPr>
        </p:nvSpPr>
        <p:spPr>
          <a:xfrm flipH="1">
            <a:off x="4593236" y="1400049"/>
            <a:ext cx="2867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87" name="Google Shape;1187;p21"/>
          <p:cNvSpPr txBox="1">
            <a:spLocks noGrp="1"/>
          </p:cNvSpPr>
          <p:nvPr>
            <p:ph type="subTitle" idx="3"/>
          </p:nvPr>
        </p:nvSpPr>
        <p:spPr>
          <a:xfrm>
            <a:off x="4593236" y="2015470"/>
            <a:ext cx="2867100" cy="912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88" name="Google Shape;1188;p21"/>
          <p:cNvSpPr txBox="1">
            <a:spLocks noGrp="1"/>
          </p:cNvSpPr>
          <p:nvPr>
            <p:ph type="title" idx="4"/>
          </p:nvPr>
        </p:nvSpPr>
        <p:spPr>
          <a:xfrm>
            <a:off x="1698617" y="3004407"/>
            <a:ext cx="286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89" name="Google Shape;1189;p21"/>
          <p:cNvSpPr txBox="1">
            <a:spLocks noGrp="1"/>
          </p:cNvSpPr>
          <p:nvPr>
            <p:ph type="subTitle" idx="5"/>
          </p:nvPr>
        </p:nvSpPr>
        <p:spPr>
          <a:xfrm>
            <a:off x="1698617" y="3619626"/>
            <a:ext cx="2867100" cy="91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90" name="Google Shape;1190;p21"/>
          <p:cNvSpPr txBox="1">
            <a:spLocks noGrp="1"/>
          </p:cNvSpPr>
          <p:nvPr>
            <p:ph type="title" idx="6"/>
          </p:nvPr>
        </p:nvSpPr>
        <p:spPr>
          <a:xfrm flipH="1">
            <a:off x="4593236" y="3004407"/>
            <a:ext cx="2867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91" name="Google Shape;1191;p21"/>
          <p:cNvSpPr txBox="1">
            <a:spLocks noGrp="1"/>
          </p:cNvSpPr>
          <p:nvPr>
            <p:ph type="subTitle" idx="7"/>
          </p:nvPr>
        </p:nvSpPr>
        <p:spPr>
          <a:xfrm>
            <a:off x="4593236" y="3619626"/>
            <a:ext cx="2867100" cy="912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1192" name="Google Shape;1192;p21"/>
          <p:cNvPicPr preferRelativeResize="0"/>
          <p:nvPr/>
        </p:nvPicPr>
        <p:blipFill>
          <a:blip r:embed="rId2">
            <a:alphaModFix amt="47000"/>
          </a:blip>
          <a:stretch>
            <a:fillRect/>
          </a:stretch>
        </p:blipFill>
        <p:spPr>
          <a:xfrm rot="1331770">
            <a:off x="-1977764" y="3821949"/>
            <a:ext cx="2989902" cy="2468226"/>
          </a:xfrm>
          <a:prstGeom prst="rect">
            <a:avLst/>
          </a:prstGeom>
          <a:noFill/>
          <a:ln>
            <a:noFill/>
          </a:ln>
        </p:spPr>
      </p:pic>
      <p:grpSp>
        <p:nvGrpSpPr>
          <p:cNvPr id="1193" name="Google Shape;1193;p21"/>
          <p:cNvGrpSpPr/>
          <p:nvPr/>
        </p:nvGrpSpPr>
        <p:grpSpPr>
          <a:xfrm rot="-987768">
            <a:off x="-733895" y="3875634"/>
            <a:ext cx="1344359" cy="1995308"/>
            <a:chOff x="272875" y="1527563"/>
            <a:chExt cx="255950" cy="455000"/>
          </a:xfrm>
        </p:grpSpPr>
        <p:sp>
          <p:nvSpPr>
            <p:cNvPr id="1194" name="Google Shape;1194;p2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1"/>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1"/>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1"/>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1"/>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1"/>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1"/>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29" name="Google Shape;1229;p21"/>
          <p:cNvPicPr preferRelativeResize="0"/>
          <p:nvPr/>
        </p:nvPicPr>
        <p:blipFill>
          <a:blip r:embed="rId3">
            <a:alphaModFix amt="74000"/>
          </a:blip>
          <a:stretch>
            <a:fillRect/>
          </a:stretch>
        </p:blipFill>
        <p:spPr>
          <a:xfrm flipH="1">
            <a:off x="7809444" y="4139664"/>
            <a:ext cx="2894870" cy="2593321"/>
          </a:xfrm>
          <a:prstGeom prst="rect">
            <a:avLst/>
          </a:prstGeom>
          <a:noFill/>
          <a:ln>
            <a:noFill/>
          </a:ln>
        </p:spPr>
      </p:pic>
      <p:pic>
        <p:nvPicPr>
          <p:cNvPr id="1230" name="Google Shape;1230;p21"/>
          <p:cNvPicPr preferRelativeResize="0"/>
          <p:nvPr/>
        </p:nvPicPr>
        <p:blipFill>
          <a:blip r:embed="rId4">
            <a:alphaModFix amt="62000"/>
          </a:blip>
          <a:stretch>
            <a:fillRect/>
          </a:stretch>
        </p:blipFill>
        <p:spPr>
          <a:xfrm rot="9368145" flipH="1">
            <a:off x="-1509155" y="-1246007"/>
            <a:ext cx="2894870" cy="2593321"/>
          </a:xfrm>
          <a:prstGeom prst="rect">
            <a:avLst/>
          </a:prstGeom>
          <a:noFill/>
          <a:ln>
            <a:noFill/>
          </a:ln>
        </p:spPr>
      </p:pic>
      <p:grpSp>
        <p:nvGrpSpPr>
          <p:cNvPr id="1231" name="Google Shape;1231;p21"/>
          <p:cNvGrpSpPr/>
          <p:nvPr/>
        </p:nvGrpSpPr>
        <p:grpSpPr>
          <a:xfrm rot="5400065">
            <a:off x="8667137" y="-1129839"/>
            <a:ext cx="1344377" cy="1995312"/>
            <a:chOff x="272875" y="1527563"/>
            <a:chExt cx="255950" cy="455000"/>
          </a:xfrm>
        </p:grpSpPr>
        <p:sp>
          <p:nvSpPr>
            <p:cNvPr id="1232" name="Google Shape;1232;p2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1"/>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1"/>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1"/>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1"/>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1"/>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1"/>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67" name="Google Shape;1267;p21"/>
          <p:cNvPicPr preferRelativeResize="0"/>
          <p:nvPr/>
        </p:nvPicPr>
        <p:blipFill>
          <a:blip r:embed="rId2">
            <a:alphaModFix amt="47000"/>
          </a:blip>
          <a:stretch>
            <a:fillRect/>
          </a:stretch>
        </p:blipFill>
        <p:spPr>
          <a:xfrm rot="-10643014">
            <a:off x="7943421" y="-1509312"/>
            <a:ext cx="2989903" cy="2468227"/>
          </a:xfrm>
          <a:prstGeom prst="rect">
            <a:avLst/>
          </a:prstGeom>
          <a:noFill/>
          <a:ln>
            <a:noFill/>
          </a:ln>
        </p:spPr>
      </p:pic>
      <p:sp>
        <p:nvSpPr>
          <p:cNvPr id="1268" name="Google Shape;1268;p21"/>
          <p:cNvSpPr txBox="1">
            <a:spLocks noGrp="1"/>
          </p:cNvSpPr>
          <p:nvPr>
            <p:ph type="ctrTitle" idx="8"/>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269" name="Google Shape;1269;p21"/>
          <p:cNvSpPr/>
          <p:nvPr/>
        </p:nvSpPr>
        <p:spPr>
          <a:xfrm rot="-7373435">
            <a:off x="-1518218" y="3027895"/>
            <a:ext cx="2265005" cy="216576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six columns ">
  <p:cSld name="BLANK_1_1_1_2_1_1">
    <p:spTree>
      <p:nvGrpSpPr>
        <p:cNvPr id="1" name="Shape 1270"/>
        <p:cNvGrpSpPr/>
        <p:nvPr/>
      </p:nvGrpSpPr>
      <p:grpSpPr>
        <a:xfrm>
          <a:off x="0" y="0"/>
          <a:ext cx="0" cy="0"/>
          <a:chOff x="0" y="0"/>
          <a:chExt cx="0" cy="0"/>
        </a:xfrm>
      </p:grpSpPr>
      <p:pic>
        <p:nvPicPr>
          <p:cNvPr id="1271" name="Google Shape;1271;p22"/>
          <p:cNvPicPr preferRelativeResize="0"/>
          <p:nvPr/>
        </p:nvPicPr>
        <p:blipFill>
          <a:blip r:embed="rId2">
            <a:alphaModFix amt="66000"/>
          </a:blip>
          <a:stretch>
            <a:fillRect/>
          </a:stretch>
        </p:blipFill>
        <p:spPr>
          <a:xfrm rot="-2343514" flipH="1">
            <a:off x="-1156226" y="-1467160"/>
            <a:ext cx="3297389" cy="2276638"/>
          </a:xfrm>
          <a:prstGeom prst="rect">
            <a:avLst/>
          </a:prstGeom>
          <a:noFill/>
          <a:ln>
            <a:noFill/>
          </a:ln>
        </p:spPr>
      </p:pic>
      <p:pic>
        <p:nvPicPr>
          <p:cNvPr id="1272" name="Google Shape;1272;p22"/>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grpSp>
        <p:nvGrpSpPr>
          <p:cNvPr id="1273" name="Google Shape;1273;p22"/>
          <p:cNvGrpSpPr/>
          <p:nvPr/>
        </p:nvGrpSpPr>
        <p:grpSpPr>
          <a:xfrm rot="-8099954">
            <a:off x="25750" y="-768875"/>
            <a:ext cx="1344367" cy="1995327"/>
            <a:chOff x="272875" y="1527563"/>
            <a:chExt cx="255950" cy="455000"/>
          </a:xfrm>
        </p:grpSpPr>
        <p:sp>
          <p:nvSpPr>
            <p:cNvPr id="1274" name="Google Shape;1274;p22"/>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2"/>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2"/>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2"/>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2"/>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2"/>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2"/>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2"/>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2"/>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2"/>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2"/>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2"/>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2"/>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2"/>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2"/>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2"/>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2"/>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2"/>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2"/>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2"/>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2"/>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2"/>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2"/>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2"/>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2"/>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2"/>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2"/>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2"/>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2"/>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2"/>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2"/>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2"/>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2"/>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2"/>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2"/>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09" name="Google Shape;1309;p22"/>
          <p:cNvPicPr preferRelativeResize="0"/>
          <p:nvPr/>
        </p:nvPicPr>
        <p:blipFill>
          <a:blip r:embed="rId3">
            <a:alphaModFix amt="74000"/>
          </a:blip>
          <a:stretch>
            <a:fillRect/>
          </a:stretch>
        </p:blipFill>
        <p:spPr>
          <a:xfrm rot="-6814727" flipH="1">
            <a:off x="7454267" y="-1182806"/>
            <a:ext cx="2894871" cy="2593322"/>
          </a:xfrm>
          <a:prstGeom prst="rect">
            <a:avLst/>
          </a:prstGeom>
          <a:noFill/>
          <a:ln>
            <a:noFill/>
          </a:ln>
        </p:spPr>
      </p:pic>
      <p:pic>
        <p:nvPicPr>
          <p:cNvPr id="1310" name="Google Shape;1310;p22"/>
          <p:cNvPicPr preferRelativeResize="0"/>
          <p:nvPr/>
        </p:nvPicPr>
        <p:blipFill>
          <a:blip r:embed="rId4">
            <a:alphaModFix amt="76000"/>
          </a:blip>
          <a:stretch>
            <a:fillRect/>
          </a:stretch>
        </p:blipFill>
        <p:spPr>
          <a:xfrm rot="-1136126">
            <a:off x="4365128" y="4231553"/>
            <a:ext cx="7605805" cy="2832382"/>
          </a:xfrm>
          <a:prstGeom prst="rect">
            <a:avLst/>
          </a:prstGeom>
          <a:noFill/>
          <a:ln>
            <a:noFill/>
          </a:ln>
        </p:spPr>
      </p:pic>
      <p:grpSp>
        <p:nvGrpSpPr>
          <p:cNvPr id="1311" name="Google Shape;1311;p22"/>
          <p:cNvGrpSpPr/>
          <p:nvPr/>
        </p:nvGrpSpPr>
        <p:grpSpPr>
          <a:xfrm rot="3618644">
            <a:off x="7686877" y="3841497"/>
            <a:ext cx="1344356" cy="2469645"/>
            <a:chOff x="272875" y="1419395"/>
            <a:chExt cx="255950" cy="563168"/>
          </a:xfrm>
        </p:grpSpPr>
        <p:sp>
          <p:nvSpPr>
            <p:cNvPr id="1312" name="Google Shape;1312;p22"/>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2"/>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2"/>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2"/>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2"/>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2"/>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2"/>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2"/>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2"/>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2"/>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2"/>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2"/>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2"/>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2"/>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2"/>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2"/>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2"/>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2"/>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2"/>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2"/>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2"/>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2"/>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2"/>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2"/>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2"/>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2"/>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2"/>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2"/>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2"/>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2"/>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2"/>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2"/>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2"/>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2"/>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2"/>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7" name="Google Shape;1347;p22"/>
          <p:cNvSpPr txBox="1">
            <a:spLocks noGrp="1"/>
          </p:cNvSpPr>
          <p:nvPr>
            <p:ph type="title"/>
          </p:nvPr>
        </p:nvSpPr>
        <p:spPr>
          <a:xfrm>
            <a:off x="730325" y="3530302"/>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48" name="Google Shape;1348;p22"/>
          <p:cNvSpPr txBox="1">
            <a:spLocks noGrp="1"/>
          </p:cNvSpPr>
          <p:nvPr>
            <p:ph type="subTitle" idx="1"/>
          </p:nvPr>
        </p:nvSpPr>
        <p:spPr>
          <a:xfrm>
            <a:off x="730325" y="3915850"/>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49" name="Google Shape;1349;p22"/>
          <p:cNvSpPr txBox="1">
            <a:spLocks noGrp="1"/>
          </p:cNvSpPr>
          <p:nvPr>
            <p:ph type="title" idx="2"/>
          </p:nvPr>
        </p:nvSpPr>
        <p:spPr>
          <a:xfrm>
            <a:off x="3405326" y="3530302"/>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0" name="Google Shape;1350;p22"/>
          <p:cNvSpPr txBox="1">
            <a:spLocks noGrp="1"/>
          </p:cNvSpPr>
          <p:nvPr>
            <p:ph type="subTitle" idx="3"/>
          </p:nvPr>
        </p:nvSpPr>
        <p:spPr>
          <a:xfrm>
            <a:off x="3405326" y="3915850"/>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51" name="Google Shape;1351;p22"/>
          <p:cNvSpPr txBox="1">
            <a:spLocks noGrp="1"/>
          </p:cNvSpPr>
          <p:nvPr>
            <p:ph type="title" idx="4"/>
          </p:nvPr>
        </p:nvSpPr>
        <p:spPr>
          <a:xfrm>
            <a:off x="6076283" y="3530302"/>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2" name="Google Shape;1352;p22"/>
          <p:cNvSpPr txBox="1">
            <a:spLocks noGrp="1"/>
          </p:cNvSpPr>
          <p:nvPr>
            <p:ph type="subTitle" idx="5"/>
          </p:nvPr>
        </p:nvSpPr>
        <p:spPr>
          <a:xfrm>
            <a:off x="6076283" y="3915850"/>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53" name="Google Shape;1353;p22"/>
          <p:cNvSpPr txBox="1">
            <a:spLocks noGrp="1"/>
          </p:cNvSpPr>
          <p:nvPr>
            <p:ph type="ctrTitle" idx="6"/>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354" name="Google Shape;1354;p22"/>
          <p:cNvSpPr txBox="1">
            <a:spLocks noGrp="1"/>
          </p:cNvSpPr>
          <p:nvPr>
            <p:ph type="title" idx="7"/>
          </p:nvPr>
        </p:nvSpPr>
        <p:spPr>
          <a:xfrm>
            <a:off x="730325" y="1813595"/>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5" name="Google Shape;1355;p22"/>
          <p:cNvSpPr txBox="1">
            <a:spLocks noGrp="1"/>
          </p:cNvSpPr>
          <p:nvPr>
            <p:ph type="subTitle" idx="8"/>
          </p:nvPr>
        </p:nvSpPr>
        <p:spPr>
          <a:xfrm>
            <a:off x="730325" y="2195913"/>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56" name="Google Shape;1356;p22"/>
          <p:cNvSpPr txBox="1">
            <a:spLocks noGrp="1"/>
          </p:cNvSpPr>
          <p:nvPr>
            <p:ph type="title" idx="9"/>
          </p:nvPr>
        </p:nvSpPr>
        <p:spPr>
          <a:xfrm>
            <a:off x="3405326" y="1813595"/>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7" name="Google Shape;1357;p22"/>
          <p:cNvSpPr txBox="1">
            <a:spLocks noGrp="1"/>
          </p:cNvSpPr>
          <p:nvPr>
            <p:ph type="subTitle" idx="13"/>
          </p:nvPr>
        </p:nvSpPr>
        <p:spPr>
          <a:xfrm>
            <a:off x="3405326" y="2195913"/>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58" name="Google Shape;1358;p22"/>
          <p:cNvSpPr txBox="1">
            <a:spLocks noGrp="1"/>
          </p:cNvSpPr>
          <p:nvPr>
            <p:ph type="title" idx="14"/>
          </p:nvPr>
        </p:nvSpPr>
        <p:spPr>
          <a:xfrm>
            <a:off x="6076283" y="1813595"/>
            <a:ext cx="2336400" cy="4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9" name="Google Shape;1359;p22"/>
          <p:cNvSpPr txBox="1">
            <a:spLocks noGrp="1"/>
          </p:cNvSpPr>
          <p:nvPr>
            <p:ph type="subTitle" idx="15"/>
          </p:nvPr>
        </p:nvSpPr>
        <p:spPr>
          <a:xfrm>
            <a:off x="6076283" y="2195913"/>
            <a:ext cx="2336400" cy="76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5">
  <p:cSld name="BLANK_1_1_1_1_1">
    <p:spTree>
      <p:nvGrpSpPr>
        <p:cNvPr id="1" name="Shape 1360"/>
        <p:cNvGrpSpPr/>
        <p:nvPr/>
      </p:nvGrpSpPr>
      <p:grpSpPr>
        <a:xfrm>
          <a:off x="0" y="0"/>
          <a:ext cx="0" cy="0"/>
          <a:chOff x="0" y="0"/>
          <a:chExt cx="0" cy="0"/>
        </a:xfrm>
      </p:grpSpPr>
      <p:pic>
        <p:nvPicPr>
          <p:cNvPr id="1361" name="Google Shape;1361;p23"/>
          <p:cNvPicPr preferRelativeResize="0"/>
          <p:nvPr/>
        </p:nvPicPr>
        <p:blipFill>
          <a:blip r:embed="rId2">
            <a:alphaModFix amt="66000"/>
          </a:blip>
          <a:stretch>
            <a:fillRect/>
          </a:stretch>
        </p:blipFill>
        <p:spPr>
          <a:xfrm rot="-2343514" flipH="1">
            <a:off x="-1641553" y="-1719908"/>
            <a:ext cx="3297389" cy="2276638"/>
          </a:xfrm>
          <a:prstGeom prst="rect">
            <a:avLst/>
          </a:prstGeom>
          <a:noFill/>
          <a:ln>
            <a:noFill/>
          </a:ln>
        </p:spPr>
      </p:pic>
      <p:grpSp>
        <p:nvGrpSpPr>
          <p:cNvPr id="1362" name="Google Shape;1362;p23"/>
          <p:cNvGrpSpPr/>
          <p:nvPr/>
        </p:nvGrpSpPr>
        <p:grpSpPr>
          <a:xfrm rot="-8099954">
            <a:off x="-459577" y="-1021623"/>
            <a:ext cx="1344367" cy="1995327"/>
            <a:chOff x="272875" y="1527563"/>
            <a:chExt cx="255950" cy="455000"/>
          </a:xfrm>
        </p:grpSpPr>
        <p:sp>
          <p:nvSpPr>
            <p:cNvPr id="1363" name="Google Shape;1363;p2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3"/>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3"/>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3"/>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3"/>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3"/>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3"/>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98" name="Google Shape;1398;p23"/>
          <p:cNvPicPr preferRelativeResize="0"/>
          <p:nvPr/>
        </p:nvPicPr>
        <p:blipFill>
          <a:blip r:embed="rId3">
            <a:alphaModFix amt="74000"/>
          </a:blip>
          <a:stretch>
            <a:fillRect/>
          </a:stretch>
        </p:blipFill>
        <p:spPr>
          <a:xfrm rot="4990199" flipH="1">
            <a:off x="-1127360" y="4108621"/>
            <a:ext cx="2894870" cy="2593321"/>
          </a:xfrm>
          <a:prstGeom prst="rect">
            <a:avLst/>
          </a:prstGeom>
          <a:noFill/>
          <a:ln>
            <a:noFill/>
          </a:ln>
        </p:spPr>
      </p:pic>
      <p:pic>
        <p:nvPicPr>
          <p:cNvPr id="1399" name="Google Shape;1399;p23"/>
          <p:cNvPicPr preferRelativeResize="0"/>
          <p:nvPr/>
        </p:nvPicPr>
        <p:blipFill>
          <a:blip r:embed="rId4">
            <a:alphaModFix amt="74000"/>
          </a:blip>
          <a:stretch>
            <a:fillRect/>
          </a:stretch>
        </p:blipFill>
        <p:spPr>
          <a:xfrm rot="4990199" flipH="1">
            <a:off x="7307615" y="-922016"/>
            <a:ext cx="2894870" cy="2593321"/>
          </a:xfrm>
          <a:prstGeom prst="rect">
            <a:avLst/>
          </a:prstGeom>
          <a:noFill/>
          <a:ln>
            <a:noFill/>
          </a:ln>
        </p:spPr>
      </p:pic>
      <p:sp>
        <p:nvSpPr>
          <p:cNvPr id="1400" name="Google Shape;1400;p23"/>
          <p:cNvSpPr txBox="1">
            <a:spLocks noGrp="1"/>
          </p:cNvSpPr>
          <p:nvPr>
            <p:ph type="ctrTitle"/>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401" name="Google Shape;1401;p23"/>
          <p:cNvSpPr/>
          <p:nvPr/>
        </p:nvSpPr>
        <p:spPr>
          <a:xfrm rot="231922" flipH="1">
            <a:off x="7473457" y="-6437207"/>
            <a:ext cx="4623938" cy="7256951"/>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02" name="Google Shape;1402;p23"/>
          <p:cNvPicPr preferRelativeResize="0"/>
          <p:nvPr/>
        </p:nvPicPr>
        <p:blipFill>
          <a:blip r:embed="rId2">
            <a:alphaModFix amt="66000"/>
          </a:blip>
          <a:stretch>
            <a:fillRect/>
          </a:stretch>
        </p:blipFill>
        <p:spPr>
          <a:xfrm rot="-2343514" flipH="1">
            <a:off x="7272347" y="3430567"/>
            <a:ext cx="3297389" cy="2276638"/>
          </a:xfrm>
          <a:prstGeom prst="rect">
            <a:avLst/>
          </a:prstGeom>
          <a:noFill/>
          <a:ln>
            <a:noFill/>
          </a:ln>
        </p:spPr>
      </p:pic>
      <p:grpSp>
        <p:nvGrpSpPr>
          <p:cNvPr id="1403" name="Google Shape;1403;p23"/>
          <p:cNvGrpSpPr/>
          <p:nvPr/>
        </p:nvGrpSpPr>
        <p:grpSpPr>
          <a:xfrm rot="-8099954">
            <a:off x="8454323" y="4128852"/>
            <a:ext cx="1344367" cy="1995327"/>
            <a:chOff x="272875" y="1527563"/>
            <a:chExt cx="255950" cy="455000"/>
          </a:xfrm>
        </p:grpSpPr>
        <p:sp>
          <p:nvSpPr>
            <p:cNvPr id="1404" name="Google Shape;1404;p2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3"/>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3"/>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3"/>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3"/>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3"/>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3"/>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 and text">
  <p:cSld name="BLANK_1_1_1_1_1_1">
    <p:spTree>
      <p:nvGrpSpPr>
        <p:cNvPr id="1" name="Shape 1439"/>
        <p:cNvGrpSpPr/>
        <p:nvPr/>
      </p:nvGrpSpPr>
      <p:grpSpPr>
        <a:xfrm>
          <a:off x="0" y="0"/>
          <a:ext cx="0" cy="0"/>
          <a:chOff x="0" y="0"/>
          <a:chExt cx="0" cy="0"/>
        </a:xfrm>
      </p:grpSpPr>
      <p:sp>
        <p:nvSpPr>
          <p:cNvPr id="1440" name="Google Shape;1440;p24"/>
          <p:cNvSpPr txBox="1">
            <a:spLocks noGrp="1"/>
          </p:cNvSpPr>
          <p:nvPr>
            <p:ph type="title" hasCustomPrompt="1"/>
          </p:nvPr>
        </p:nvSpPr>
        <p:spPr>
          <a:xfrm>
            <a:off x="3040947" y="1992075"/>
            <a:ext cx="11358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5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441" name="Google Shape;1441;p24"/>
          <p:cNvSpPr txBox="1">
            <a:spLocks noGrp="1"/>
          </p:cNvSpPr>
          <p:nvPr>
            <p:ph type="subTitle" idx="1"/>
          </p:nvPr>
        </p:nvSpPr>
        <p:spPr>
          <a:xfrm>
            <a:off x="4570802" y="3295975"/>
            <a:ext cx="1913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000">
                <a:latin typeface="Overpass Black"/>
                <a:ea typeface="Overpass Black"/>
                <a:cs typeface="Overpass Black"/>
                <a:sym typeface="Overpass Black"/>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42" name="Google Shape;1442;p24"/>
          <p:cNvSpPr txBox="1">
            <a:spLocks noGrp="1"/>
          </p:cNvSpPr>
          <p:nvPr>
            <p:ph type="title" idx="2" hasCustomPrompt="1"/>
          </p:nvPr>
        </p:nvSpPr>
        <p:spPr>
          <a:xfrm>
            <a:off x="4959602" y="1992075"/>
            <a:ext cx="11358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5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443" name="Google Shape;1443;p24"/>
          <p:cNvSpPr txBox="1">
            <a:spLocks noGrp="1"/>
          </p:cNvSpPr>
          <p:nvPr>
            <p:ph type="subTitle" idx="3"/>
          </p:nvPr>
        </p:nvSpPr>
        <p:spPr>
          <a:xfrm>
            <a:off x="2645697" y="3295975"/>
            <a:ext cx="19263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000">
                <a:latin typeface="Overpass Black"/>
                <a:ea typeface="Overpass Black"/>
                <a:cs typeface="Overpass Black"/>
                <a:sym typeface="Overpass Black"/>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44" name="Google Shape;1444;p24"/>
          <p:cNvSpPr txBox="1">
            <a:spLocks noGrp="1"/>
          </p:cNvSpPr>
          <p:nvPr>
            <p:ph type="title" idx="4" hasCustomPrompt="1"/>
          </p:nvPr>
        </p:nvSpPr>
        <p:spPr>
          <a:xfrm>
            <a:off x="6926450" y="1992075"/>
            <a:ext cx="10830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5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445" name="Google Shape;1445;p24"/>
          <p:cNvSpPr txBox="1">
            <a:spLocks noGrp="1"/>
          </p:cNvSpPr>
          <p:nvPr>
            <p:ph type="subTitle" idx="5"/>
          </p:nvPr>
        </p:nvSpPr>
        <p:spPr>
          <a:xfrm>
            <a:off x="6507950" y="3295975"/>
            <a:ext cx="19200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000">
                <a:latin typeface="Overpass Black"/>
                <a:ea typeface="Overpass Black"/>
                <a:cs typeface="Overpass Black"/>
                <a:sym typeface="Overpass Black"/>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46" name="Google Shape;1446;p24"/>
          <p:cNvSpPr txBox="1">
            <a:spLocks noGrp="1"/>
          </p:cNvSpPr>
          <p:nvPr>
            <p:ph type="title" idx="6" hasCustomPrompt="1"/>
          </p:nvPr>
        </p:nvSpPr>
        <p:spPr>
          <a:xfrm>
            <a:off x="1146160" y="1992075"/>
            <a:ext cx="10830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5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447" name="Google Shape;1447;p24"/>
          <p:cNvSpPr txBox="1">
            <a:spLocks noGrp="1"/>
          </p:cNvSpPr>
          <p:nvPr>
            <p:ph type="subTitle" idx="7"/>
          </p:nvPr>
        </p:nvSpPr>
        <p:spPr>
          <a:xfrm>
            <a:off x="724510" y="3295975"/>
            <a:ext cx="19263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000">
                <a:latin typeface="Overpass Black"/>
                <a:ea typeface="Overpass Black"/>
                <a:cs typeface="Overpass Black"/>
                <a:sym typeface="Overpass Black"/>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48" name="Google Shape;1448;p24"/>
          <p:cNvSpPr txBox="1">
            <a:spLocks noGrp="1"/>
          </p:cNvSpPr>
          <p:nvPr>
            <p:ph type="subTitle" idx="8"/>
          </p:nvPr>
        </p:nvSpPr>
        <p:spPr>
          <a:xfrm>
            <a:off x="722260" y="3632696"/>
            <a:ext cx="1930800" cy="806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9" name="Google Shape;1449;p24"/>
          <p:cNvSpPr txBox="1">
            <a:spLocks noGrp="1"/>
          </p:cNvSpPr>
          <p:nvPr>
            <p:ph type="subTitle" idx="9"/>
          </p:nvPr>
        </p:nvSpPr>
        <p:spPr>
          <a:xfrm>
            <a:off x="2643447" y="3632696"/>
            <a:ext cx="1930800" cy="806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0" name="Google Shape;1450;p24"/>
          <p:cNvSpPr txBox="1">
            <a:spLocks noGrp="1"/>
          </p:cNvSpPr>
          <p:nvPr>
            <p:ph type="subTitle" idx="13"/>
          </p:nvPr>
        </p:nvSpPr>
        <p:spPr>
          <a:xfrm>
            <a:off x="4562102" y="3632696"/>
            <a:ext cx="1930800" cy="806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1" name="Google Shape;1451;p24"/>
          <p:cNvSpPr txBox="1">
            <a:spLocks noGrp="1"/>
          </p:cNvSpPr>
          <p:nvPr>
            <p:ph type="subTitle" idx="14"/>
          </p:nvPr>
        </p:nvSpPr>
        <p:spPr>
          <a:xfrm>
            <a:off x="6502550" y="3632700"/>
            <a:ext cx="1930800" cy="806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452" name="Google Shape;1452;p24"/>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1453" name="Google Shape;1453;p24"/>
          <p:cNvGrpSpPr/>
          <p:nvPr/>
        </p:nvGrpSpPr>
        <p:grpSpPr>
          <a:xfrm rot="-987768">
            <a:off x="7751817" y="-266278"/>
            <a:ext cx="1344359" cy="1995308"/>
            <a:chOff x="272875" y="1527563"/>
            <a:chExt cx="255950" cy="455000"/>
          </a:xfrm>
        </p:grpSpPr>
        <p:sp>
          <p:nvSpPr>
            <p:cNvPr id="1454" name="Google Shape;1454;p24"/>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4"/>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4"/>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4"/>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4"/>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4"/>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4"/>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4"/>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4"/>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4"/>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4"/>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4"/>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4"/>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4"/>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4"/>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4"/>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4"/>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4"/>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4"/>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4"/>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4"/>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4"/>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4"/>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4"/>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4"/>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4"/>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4"/>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4"/>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4"/>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4"/>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4"/>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4"/>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4"/>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4"/>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4"/>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89" name="Google Shape;1489;p24"/>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1490" name="Google Shape;1490;p24"/>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1491" name="Google Shape;1491;p24"/>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4"/>
          <p:cNvSpPr txBox="1">
            <a:spLocks noGrp="1"/>
          </p:cNvSpPr>
          <p:nvPr>
            <p:ph type="ctrTitle" idx="15"/>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1">
  <p:cSld name="CUSTOM_1">
    <p:spTree>
      <p:nvGrpSpPr>
        <p:cNvPr id="1" name="Shape 1493"/>
        <p:cNvGrpSpPr/>
        <p:nvPr/>
      </p:nvGrpSpPr>
      <p:grpSpPr>
        <a:xfrm>
          <a:off x="0" y="0"/>
          <a:ext cx="0" cy="0"/>
          <a:chOff x="0" y="0"/>
          <a:chExt cx="0" cy="0"/>
        </a:xfrm>
      </p:grpSpPr>
      <p:sp>
        <p:nvSpPr>
          <p:cNvPr id="1494" name="Google Shape;1494;p25"/>
          <p:cNvSpPr txBox="1">
            <a:spLocks noGrp="1"/>
          </p:cNvSpPr>
          <p:nvPr>
            <p:ph type="subTitle" idx="1"/>
          </p:nvPr>
        </p:nvSpPr>
        <p:spPr>
          <a:xfrm>
            <a:off x="671450" y="2555700"/>
            <a:ext cx="3566700" cy="1166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495" name="Google Shape;1495;p25"/>
          <p:cNvSpPr txBox="1">
            <a:spLocks noGrp="1"/>
          </p:cNvSpPr>
          <p:nvPr>
            <p:ph type="ctrTitle"/>
          </p:nvPr>
        </p:nvSpPr>
        <p:spPr>
          <a:xfrm>
            <a:off x="671450" y="1875052"/>
            <a:ext cx="2604300" cy="573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pic>
        <p:nvPicPr>
          <p:cNvPr id="1496" name="Google Shape;1496;p25"/>
          <p:cNvPicPr preferRelativeResize="0"/>
          <p:nvPr/>
        </p:nvPicPr>
        <p:blipFill>
          <a:blip r:embed="rId2">
            <a:alphaModFix amt="64000"/>
          </a:blip>
          <a:stretch>
            <a:fillRect/>
          </a:stretch>
        </p:blipFill>
        <p:spPr>
          <a:xfrm rot="5400000">
            <a:off x="6963311" y="-630813"/>
            <a:ext cx="3592176" cy="3021600"/>
          </a:xfrm>
          <a:prstGeom prst="rect">
            <a:avLst/>
          </a:prstGeom>
          <a:noFill/>
          <a:ln>
            <a:noFill/>
          </a:ln>
        </p:spPr>
      </p:pic>
      <p:pic>
        <p:nvPicPr>
          <p:cNvPr id="1497" name="Google Shape;1497;p25"/>
          <p:cNvPicPr preferRelativeResize="0"/>
          <p:nvPr/>
        </p:nvPicPr>
        <p:blipFill>
          <a:blip r:embed="rId3">
            <a:alphaModFix amt="66000"/>
          </a:blip>
          <a:stretch>
            <a:fillRect/>
          </a:stretch>
        </p:blipFill>
        <p:spPr>
          <a:xfrm rot="1326165" flipH="1">
            <a:off x="-191445" y="4128883"/>
            <a:ext cx="3297389" cy="2276634"/>
          </a:xfrm>
          <a:prstGeom prst="rect">
            <a:avLst/>
          </a:prstGeom>
          <a:noFill/>
          <a:ln>
            <a:noFill/>
          </a:ln>
        </p:spPr>
      </p:pic>
      <p:grpSp>
        <p:nvGrpSpPr>
          <p:cNvPr id="1498" name="Google Shape;1498;p25"/>
          <p:cNvGrpSpPr/>
          <p:nvPr/>
        </p:nvGrpSpPr>
        <p:grpSpPr>
          <a:xfrm rot="-2700000">
            <a:off x="8026513" y="-183341"/>
            <a:ext cx="1344349" cy="1995327"/>
            <a:chOff x="272875" y="1527563"/>
            <a:chExt cx="255950" cy="455000"/>
          </a:xfrm>
        </p:grpSpPr>
        <p:sp>
          <p:nvSpPr>
            <p:cNvPr id="1499" name="Google Shape;1499;p2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5"/>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5"/>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5"/>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5"/>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5"/>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5"/>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4" name="Google Shape;1534;p25"/>
          <p:cNvSpPr/>
          <p:nvPr/>
        </p:nvSpPr>
        <p:spPr>
          <a:xfrm>
            <a:off x="4566955" y="-2521549"/>
            <a:ext cx="4624024" cy="7256966"/>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35" name="Google Shape;1535;p25"/>
          <p:cNvPicPr preferRelativeResize="0"/>
          <p:nvPr/>
        </p:nvPicPr>
        <p:blipFill>
          <a:blip r:embed="rId4">
            <a:alphaModFix amt="74000"/>
          </a:blip>
          <a:stretch>
            <a:fillRect/>
          </a:stretch>
        </p:blipFill>
        <p:spPr>
          <a:xfrm rot="7675040">
            <a:off x="2669916" y="-1516164"/>
            <a:ext cx="2894877" cy="2593327"/>
          </a:xfrm>
          <a:prstGeom prst="rect">
            <a:avLst/>
          </a:prstGeom>
          <a:noFill/>
          <a:ln>
            <a:noFill/>
          </a:ln>
        </p:spPr>
      </p:pic>
      <p:pic>
        <p:nvPicPr>
          <p:cNvPr id="1536" name="Google Shape;1536;p25"/>
          <p:cNvPicPr preferRelativeResize="0"/>
          <p:nvPr/>
        </p:nvPicPr>
        <p:blipFill>
          <a:blip r:embed="rId5">
            <a:alphaModFix amt="74000"/>
          </a:blip>
          <a:stretch>
            <a:fillRect/>
          </a:stretch>
        </p:blipFill>
        <p:spPr>
          <a:xfrm rot="-9631575" flipH="1">
            <a:off x="-1503235" y="-1230424"/>
            <a:ext cx="2894874" cy="259332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1537"/>
        <p:cNvGrpSpPr/>
        <p:nvPr/>
      </p:nvGrpSpPr>
      <p:grpSpPr>
        <a:xfrm>
          <a:off x="0" y="0"/>
          <a:ext cx="0" cy="0"/>
          <a:chOff x="0" y="0"/>
          <a:chExt cx="0" cy="0"/>
        </a:xfrm>
      </p:grpSpPr>
      <p:sp>
        <p:nvSpPr>
          <p:cNvPr id="1538" name="Google Shape;1538;p26"/>
          <p:cNvSpPr txBox="1">
            <a:spLocks noGrp="1"/>
          </p:cNvSpPr>
          <p:nvPr>
            <p:ph type="subTitle" idx="1"/>
          </p:nvPr>
        </p:nvSpPr>
        <p:spPr>
          <a:xfrm>
            <a:off x="544025" y="3120381"/>
            <a:ext cx="2286000" cy="47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atin typeface="Overpass Black"/>
                <a:ea typeface="Overpass Black"/>
                <a:cs typeface="Overpass Black"/>
                <a:sym typeface="Overpass Black"/>
              </a:defRPr>
            </a:lvl1pPr>
            <a:lvl2pPr lvl="1" algn="ctr" rtl="0">
              <a:lnSpc>
                <a:spcPct val="100000"/>
              </a:lnSpc>
              <a:spcBef>
                <a:spcPts val="0"/>
              </a:spcBef>
              <a:spcAft>
                <a:spcPts val="0"/>
              </a:spcAft>
              <a:buNone/>
              <a:defRPr sz="1600">
                <a:latin typeface="Overpass Black"/>
                <a:ea typeface="Overpass Black"/>
                <a:cs typeface="Overpass Black"/>
                <a:sym typeface="Overpass Black"/>
              </a:defRPr>
            </a:lvl2pPr>
            <a:lvl3pPr lvl="2" algn="ctr" rtl="0">
              <a:lnSpc>
                <a:spcPct val="100000"/>
              </a:lnSpc>
              <a:spcBef>
                <a:spcPts val="0"/>
              </a:spcBef>
              <a:spcAft>
                <a:spcPts val="0"/>
              </a:spcAft>
              <a:buNone/>
              <a:defRPr sz="1600">
                <a:latin typeface="Overpass Black"/>
                <a:ea typeface="Overpass Black"/>
                <a:cs typeface="Overpass Black"/>
                <a:sym typeface="Overpass Black"/>
              </a:defRPr>
            </a:lvl3pPr>
            <a:lvl4pPr lvl="3" algn="ctr" rtl="0">
              <a:lnSpc>
                <a:spcPct val="100000"/>
              </a:lnSpc>
              <a:spcBef>
                <a:spcPts val="0"/>
              </a:spcBef>
              <a:spcAft>
                <a:spcPts val="0"/>
              </a:spcAft>
              <a:buNone/>
              <a:defRPr sz="1600">
                <a:latin typeface="Overpass Black"/>
                <a:ea typeface="Overpass Black"/>
                <a:cs typeface="Overpass Black"/>
                <a:sym typeface="Overpass Black"/>
              </a:defRPr>
            </a:lvl4pPr>
            <a:lvl5pPr lvl="4" algn="ctr" rtl="0">
              <a:lnSpc>
                <a:spcPct val="100000"/>
              </a:lnSpc>
              <a:spcBef>
                <a:spcPts val="0"/>
              </a:spcBef>
              <a:spcAft>
                <a:spcPts val="0"/>
              </a:spcAft>
              <a:buNone/>
              <a:defRPr sz="1600">
                <a:latin typeface="Overpass Black"/>
                <a:ea typeface="Overpass Black"/>
                <a:cs typeface="Overpass Black"/>
                <a:sym typeface="Overpass Black"/>
              </a:defRPr>
            </a:lvl5pPr>
            <a:lvl6pPr lvl="5" algn="ctr" rtl="0">
              <a:lnSpc>
                <a:spcPct val="100000"/>
              </a:lnSpc>
              <a:spcBef>
                <a:spcPts val="0"/>
              </a:spcBef>
              <a:spcAft>
                <a:spcPts val="0"/>
              </a:spcAft>
              <a:buNone/>
              <a:defRPr sz="1600">
                <a:latin typeface="Overpass Black"/>
                <a:ea typeface="Overpass Black"/>
                <a:cs typeface="Overpass Black"/>
                <a:sym typeface="Overpass Black"/>
              </a:defRPr>
            </a:lvl6pPr>
            <a:lvl7pPr lvl="6" algn="ctr" rtl="0">
              <a:lnSpc>
                <a:spcPct val="100000"/>
              </a:lnSpc>
              <a:spcBef>
                <a:spcPts val="0"/>
              </a:spcBef>
              <a:spcAft>
                <a:spcPts val="0"/>
              </a:spcAft>
              <a:buNone/>
              <a:defRPr sz="1600">
                <a:latin typeface="Overpass Black"/>
                <a:ea typeface="Overpass Black"/>
                <a:cs typeface="Overpass Black"/>
                <a:sym typeface="Overpass Black"/>
              </a:defRPr>
            </a:lvl7pPr>
            <a:lvl8pPr lvl="7" algn="ctr" rtl="0">
              <a:lnSpc>
                <a:spcPct val="100000"/>
              </a:lnSpc>
              <a:spcBef>
                <a:spcPts val="0"/>
              </a:spcBef>
              <a:spcAft>
                <a:spcPts val="0"/>
              </a:spcAft>
              <a:buNone/>
              <a:defRPr sz="1600">
                <a:latin typeface="Overpass Black"/>
                <a:ea typeface="Overpass Black"/>
                <a:cs typeface="Overpass Black"/>
                <a:sym typeface="Overpass Black"/>
              </a:defRPr>
            </a:lvl8pPr>
            <a:lvl9pPr lvl="8" algn="ctr" rtl="0">
              <a:lnSpc>
                <a:spcPct val="100000"/>
              </a:lnSpc>
              <a:spcBef>
                <a:spcPts val="0"/>
              </a:spcBef>
              <a:spcAft>
                <a:spcPts val="0"/>
              </a:spcAft>
              <a:buNone/>
              <a:defRPr sz="1600">
                <a:latin typeface="Overpass Black"/>
                <a:ea typeface="Overpass Black"/>
                <a:cs typeface="Overpass Black"/>
                <a:sym typeface="Overpass Black"/>
              </a:defRPr>
            </a:lvl9pPr>
          </a:lstStyle>
          <a:p>
            <a:endParaRPr/>
          </a:p>
        </p:txBody>
      </p:sp>
      <p:sp>
        <p:nvSpPr>
          <p:cNvPr id="1539" name="Google Shape;1539;p26"/>
          <p:cNvSpPr txBox="1">
            <a:spLocks noGrp="1"/>
          </p:cNvSpPr>
          <p:nvPr>
            <p:ph type="subTitle" idx="2"/>
          </p:nvPr>
        </p:nvSpPr>
        <p:spPr>
          <a:xfrm>
            <a:off x="544025" y="3429595"/>
            <a:ext cx="2286000" cy="84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540" name="Google Shape;1540;p26"/>
          <p:cNvSpPr txBox="1">
            <a:spLocks noGrp="1"/>
          </p:cNvSpPr>
          <p:nvPr>
            <p:ph type="subTitle" idx="3"/>
          </p:nvPr>
        </p:nvSpPr>
        <p:spPr>
          <a:xfrm>
            <a:off x="3147280" y="3120381"/>
            <a:ext cx="2467500" cy="47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atin typeface="Overpass Black"/>
                <a:ea typeface="Overpass Black"/>
                <a:cs typeface="Overpass Black"/>
                <a:sym typeface="Overpass Black"/>
              </a:defRPr>
            </a:lvl1pPr>
            <a:lvl2pPr lvl="1" algn="ctr" rtl="0">
              <a:lnSpc>
                <a:spcPct val="100000"/>
              </a:lnSpc>
              <a:spcBef>
                <a:spcPts val="0"/>
              </a:spcBef>
              <a:spcAft>
                <a:spcPts val="0"/>
              </a:spcAft>
              <a:buNone/>
              <a:defRPr sz="1600">
                <a:latin typeface="Overpass Black"/>
                <a:ea typeface="Overpass Black"/>
                <a:cs typeface="Overpass Black"/>
                <a:sym typeface="Overpass Black"/>
              </a:defRPr>
            </a:lvl2pPr>
            <a:lvl3pPr lvl="2" algn="ctr" rtl="0">
              <a:lnSpc>
                <a:spcPct val="100000"/>
              </a:lnSpc>
              <a:spcBef>
                <a:spcPts val="0"/>
              </a:spcBef>
              <a:spcAft>
                <a:spcPts val="0"/>
              </a:spcAft>
              <a:buNone/>
              <a:defRPr sz="1600">
                <a:latin typeface="Overpass Black"/>
                <a:ea typeface="Overpass Black"/>
                <a:cs typeface="Overpass Black"/>
                <a:sym typeface="Overpass Black"/>
              </a:defRPr>
            </a:lvl3pPr>
            <a:lvl4pPr lvl="3" algn="ctr" rtl="0">
              <a:lnSpc>
                <a:spcPct val="100000"/>
              </a:lnSpc>
              <a:spcBef>
                <a:spcPts val="0"/>
              </a:spcBef>
              <a:spcAft>
                <a:spcPts val="0"/>
              </a:spcAft>
              <a:buNone/>
              <a:defRPr sz="1600">
                <a:latin typeface="Overpass Black"/>
                <a:ea typeface="Overpass Black"/>
                <a:cs typeface="Overpass Black"/>
                <a:sym typeface="Overpass Black"/>
              </a:defRPr>
            </a:lvl4pPr>
            <a:lvl5pPr lvl="4" algn="ctr" rtl="0">
              <a:lnSpc>
                <a:spcPct val="100000"/>
              </a:lnSpc>
              <a:spcBef>
                <a:spcPts val="0"/>
              </a:spcBef>
              <a:spcAft>
                <a:spcPts val="0"/>
              </a:spcAft>
              <a:buNone/>
              <a:defRPr sz="1600">
                <a:latin typeface="Overpass Black"/>
                <a:ea typeface="Overpass Black"/>
                <a:cs typeface="Overpass Black"/>
                <a:sym typeface="Overpass Black"/>
              </a:defRPr>
            </a:lvl5pPr>
            <a:lvl6pPr lvl="5" algn="ctr" rtl="0">
              <a:lnSpc>
                <a:spcPct val="100000"/>
              </a:lnSpc>
              <a:spcBef>
                <a:spcPts val="0"/>
              </a:spcBef>
              <a:spcAft>
                <a:spcPts val="0"/>
              </a:spcAft>
              <a:buNone/>
              <a:defRPr sz="1600">
                <a:latin typeface="Overpass Black"/>
                <a:ea typeface="Overpass Black"/>
                <a:cs typeface="Overpass Black"/>
                <a:sym typeface="Overpass Black"/>
              </a:defRPr>
            </a:lvl6pPr>
            <a:lvl7pPr lvl="6" algn="ctr" rtl="0">
              <a:lnSpc>
                <a:spcPct val="100000"/>
              </a:lnSpc>
              <a:spcBef>
                <a:spcPts val="0"/>
              </a:spcBef>
              <a:spcAft>
                <a:spcPts val="0"/>
              </a:spcAft>
              <a:buNone/>
              <a:defRPr sz="1600">
                <a:latin typeface="Overpass Black"/>
                <a:ea typeface="Overpass Black"/>
                <a:cs typeface="Overpass Black"/>
                <a:sym typeface="Overpass Black"/>
              </a:defRPr>
            </a:lvl7pPr>
            <a:lvl8pPr lvl="7" algn="ctr" rtl="0">
              <a:lnSpc>
                <a:spcPct val="100000"/>
              </a:lnSpc>
              <a:spcBef>
                <a:spcPts val="0"/>
              </a:spcBef>
              <a:spcAft>
                <a:spcPts val="0"/>
              </a:spcAft>
              <a:buNone/>
              <a:defRPr sz="1600">
                <a:latin typeface="Overpass Black"/>
                <a:ea typeface="Overpass Black"/>
                <a:cs typeface="Overpass Black"/>
                <a:sym typeface="Overpass Black"/>
              </a:defRPr>
            </a:lvl8pPr>
            <a:lvl9pPr lvl="8" algn="ctr" rtl="0">
              <a:lnSpc>
                <a:spcPct val="100000"/>
              </a:lnSpc>
              <a:spcBef>
                <a:spcPts val="0"/>
              </a:spcBef>
              <a:spcAft>
                <a:spcPts val="0"/>
              </a:spcAft>
              <a:buNone/>
              <a:defRPr sz="1600">
                <a:latin typeface="Overpass Black"/>
                <a:ea typeface="Overpass Black"/>
                <a:cs typeface="Overpass Black"/>
                <a:sym typeface="Overpass Black"/>
              </a:defRPr>
            </a:lvl9pPr>
          </a:lstStyle>
          <a:p>
            <a:endParaRPr/>
          </a:p>
        </p:txBody>
      </p:sp>
      <p:sp>
        <p:nvSpPr>
          <p:cNvPr id="1541" name="Google Shape;1541;p26"/>
          <p:cNvSpPr txBox="1">
            <a:spLocks noGrp="1"/>
          </p:cNvSpPr>
          <p:nvPr>
            <p:ph type="subTitle" idx="4"/>
          </p:nvPr>
        </p:nvSpPr>
        <p:spPr>
          <a:xfrm>
            <a:off x="3238030" y="3429595"/>
            <a:ext cx="2286000" cy="84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542" name="Google Shape;1542;p26"/>
          <p:cNvSpPr txBox="1">
            <a:spLocks noGrp="1"/>
          </p:cNvSpPr>
          <p:nvPr>
            <p:ph type="subTitle" idx="5"/>
          </p:nvPr>
        </p:nvSpPr>
        <p:spPr>
          <a:xfrm>
            <a:off x="5784651" y="3120381"/>
            <a:ext cx="2467500" cy="47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atin typeface="Overpass Black"/>
                <a:ea typeface="Overpass Black"/>
                <a:cs typeface="Overpass Black"/>
                <a:sym typeface="Overpass Black"/>
              </a:defRPr>
            </a:lvl1pPr>
            <a:lvl2pPr lvl="1" algn="ctr" rtl="0">
              <a:lnSpc>
                <a:spcPct val="100000"/>
              </a:lnSpc>
              <a:spcBef>
                <a:spcPts val="0"/>
              </a:spcBef>
              <a:spcAft>
                <a:spcPts val="0"/>
              </a:spcAft>
              <a:buNone/>
              <a:defRPr sz="1600">
                <a:latin typeface="Overpass Black"/>
                <a:ea typeface="Overpass Black"/>
                <a:cs typeface="Overpass Black"/>
                <a:sym typeface="Overpass Black"/>
              </a:defRPr>
            </a:lvl2pPr>
            <a:lvl3pPr lvl="2" algn="ctr" rtl="0">
              <a:lnSpc>
                <a:spcPct val="100000"/>
              </a:lnSpc>
              <a:spcBef>
                <a:spcPts val="0"/>
              </a:spcBef>
              <a:spcAft>
                <a:spcPts val="0"/>
              </a:spcAft>
              <a:buNone/>
              <a:defRPr sz="1600">
                <a:latin typeface="Overpass Black"/>
                <a:ea typeface="Overpass Black"/>
                <a:cs typeface="Overpass Black"/>
                <a:sym typeface="Overpass Black"/>
              </a:defRPr>
            </a:lvl3pPr>
            <a:lvl4pPr lvl="3" algn="ctr" rtl="0">
              <a:lnSpc>
                <a:spcPct val="100000"/>
              </a:lnSpc>
              <a:spcBef>
                <a:spcPts val="0"/>
              </a:spcBef>
              <a:spcAft>
                <a:spcPts val="0"/>
              </a:spcAft>
              <a:buNone/>
              <a:defRPr sz="1600">
                <a:latin typeface="Overpass Black"/>
                <a:ea typeface="Overpass Black"/>
                <a:cs typeface="Overpass Black"/>
                <a:sym typeface="Overpass Black"/>
              </a:defRPr>
            </a:lvl4pPr>
            <a:lvl5pPr lvl="4" algn="ctr" rtl="0">
              <a:lnSpc>
                <a:spcPct val="100000"/>
              </a:lnSpc>
              <a:spcBef>
                <a:spcPts val="0"/>
              </a:spcBef>
              <a:spcAft>
                <a:spcPts val="0"/>
              </a:spcAft>
              <a:buNone/>
              <a:defRPr sz="1600">
                <a:latin typeface="Overpass Black"/>
                <a:ea typeface="Overpass Black"/>
                <a:cs typeface="Overpass Black"/>
                <a:sym typeface="Overpass Black"/>
              </a:defRPr>
            </a:lvl5pPr>
            <a:lvl6pPr lvl="5" algn="ctr" rtl="0">
              <a:lnSpc>
                <a:spcPct val="100000"/>
              </a:lnSpc>
              <a:spcBef>
                <a:spcPts val="0"/>
              </a:spcBef>
              <a:spcAft>
                <a:spcPts val="0"/>
              </a:spcAft>
              <a:buNone/>
              <a:defRPr sz="1600">
                <a:latin typeface="Overpass Black"/>
                <a:ea typeface="Overpass Black"/>
                <a:cs typeface="Overpass Black"/>
                <a:sym typeface="Overpass Black"/>
              </a:defRPr>
            </a:lvl6pPr>
            <a:lvl7pPr lvl="6" algn="ctr" rtl="0">
              <a:lnSpc>
                <a:spcPct val="100000"/>
              </a:lnSpc>
              <a:spcBef>
                <a:spcPts val="0"/>
              </a:spcBef>
              <a:spcAft>
                <a:spcPts val="0"/>
              </a:spcAft>
              <a:buNone/>
              <a:defRPr sz="1600">
                <a:latin typeface="Overpass Black"/>
                <a:ea typeface="Overpass Black"/>
                <a:cs typeface="Overpass Black"/>
                <a:sym typeface="Overpass Black"/>
              </a:defRPr>
            </a:lvl7pPr>
            <a:lvl8pPr lvl="7" algn="ctr" rtl="0">
              <a:lnSpc>
                <a:spcPct val="100000"/>
              </a:lnSpc>
              <a:spcBef>
                <a:spcPts val="0"/>
              </a:spcBef>
              <a:spcAft>
                <a:spcPts val="0"/>
              </a:spcAft>
              <a:buNone/>
              <a:defRPr sz="1600">
                <a:latin typeface="Overpass Black"/>
                <a:ea typeface="Overpass Black"/>
                <a:cs typeface="Overpass Black"/>
                <a:sym typeface="Overpass Black"/>
              </a:defRPr>
            </a:lvl8pPr>
            <a:lvl9pPr lvl="8" algn="ctr" rtl="0">
              <a:lnSpc>
                <a:spcPct val="100000"/>
              </a:lnSpc>
              <a:spcBef>
                <a:spcPts val="0"/>
              </a:spcBef>
              <a:spcAft>
                <a:spcPts val="0"/>
              </a:spcAft>
              <a:buNone/>
              <a:defRPr sz="1600">
                <a:latin typeface="Overpass Black"/>
                <a:ea typeface="Overpass Black"/>
                <a:cs typeface="Overpass Black"/>
                <a:sym typeface="Overpass Black"/>
              </a:defRPr>
            </a:lvl9pPr>
          </a:lstStyle>
          <a:p>
            <a:endParaRPr/>
          </a:p>
        </p:txBody>
      </p:sp>
      <p:sp>
        <p:nvSpPr>
          <p:cNvPr id="1543" name="Google Shape;1543;p26"/>
          <p:cNvSpPr txBox="1">
            <a:spLocks noGrp="1"/>
          </p:cNvSpPr>
          <p:nvPr>
            <p:ph type="subTitle" idx="6"/>
          </p:nvPr>
        </p:nvSpPr>
        <p:spPr>
          <a:xfrm>
            <a:off x="5875400" y="3429595"/>
            <a:ext cx="2286000" cy="84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544" name="Google Shape;1544;p26"/>
          <p:cNvSpPr txBox="1">
            <a:spLocks noGrp="1"/>
          </p:cNvSpPr>
          <p:nvPr>
            <p:ph type="title" hasCustomPrompt="1"/>
          </p:nvPr>
        </p:nvSpPr>
        <p:spPr>
          <a:xfrm>
            <a:off x="3450130" y="2341726"/>
            <a:ext cx="1861800" cy="54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3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545" name="Google Shape;1545;p26"/>
          <p:cNvSpPr txBox="1">
            <a:spLocks noGrp="1"/>
          </p:cNvSpPr>
          <p:nvPr>
            <p:ph type="title" idx="7" hasCustomPrompt="1"/>
          </p:nvPr>
        </p:nvSpPr>
        <p:spPr>
          <a:xfrm>
            <a:off x="6087501" y="2341726"/>
            <a:ext cx="1861800" cy="54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3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546" name="Google Shape;1546;p26"/>
          <p:cNvSpPr txBox="1">
            <a:spLocks noGrp="1"/>
          </p:cNvSpPr>
          <p:nvPr>
            <p:ph type="title" idx="8" hasCustomPrompt="1"/>
          </p:nvPr>
        </p:nvSpPr>
        <p:spPr>
          <a:xfrm>
            <a:off x="756125" y="2341726"/>
            <a:ext cx="1861800" cy="54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23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pic>
        <p:nvPicPr>
          <p:cNvPr id="1547" name="Google Shape;1547;p26"/>
          <p:cNvPicPr preferRelativeResize="0"/>
          <p:nvPr/>
        </p:nvPicPr>
        <p:blipFill>
          <a:blip r:embed="rId2">
            <a:alphaModFix amt="66000"/>
          </a:blip>
          <a:stretch>
            <a:fillRect/>
          </a:stretch>
        </p:blipFill>
        <p:spPr>
          <a:xfrm rot="-2343514" flipH="1">
            <a:off x="-1641553" y="-1719908"/>
            <a:ext cx="3297389" cy="2276638"/>
          </a:xfrm>
          <a:prstGeom prst="rect">
            <a:avLst/>
          </a:prstGeom>
          <a:noFill/>
          <a:ln>
            <a:noFill/>
          </a:ln>
        </p:spPr>
      </p:pic>
      <p:grpSp>
        <p:nvGrpSpPr>
          <p:cNvPr id="1548" name="Google Shape;1548;p26"/>
          <p:cNvGrpSpPr/>
          <p:nvPr/>
        </p:nvGrpSpPr>
        <p:grpSpPr>
          <a:xfrm rot="-8099954">
            <a:off x="-459577" y="-1021623"/>
            <a:ext cx="1344367" cy="1995327"/>
            <a:chOff x="272875" y="1527563"/>
            <a:chExt cx="255950" cy="455000"/>
          </a:xfrm>
        </p:grpSpPr>
        <p:sp>
          <p:nvSpPr>
            <p:cNvPr id="1549" name="Google Shape;1549;p26"/>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6"/>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6"/>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6"/>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6"/>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6"/>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6"/>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6"/>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6"/>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6"/>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6"/>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6"/>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6"/>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6"/>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6"/>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6"/>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6"/>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6"/>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6"/>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6"/>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6"/>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6"/>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6"/>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6"/>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6"/>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6"/>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6"/>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6"/>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6"/>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6"/>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6"/>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6"/>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6"/>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6"/>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6"/>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84" name="Google Shape;1584;p26"/>
          <p:cNvPicPr preferRelativeResize="0"/>
          <p:nvPr/>
        </p:nvPicPr>
        <p:blipFill>
          <a:blip r:embed="rId3">
            <a:alphaModFix amt="74000"/>
          </a:blip>
          <a:stretch>
            <a:fillRect/>
          </a:stretch>
        </p:blipFill>
        <p:spPr>
          <a:xfrm rot="4990199" flipH="1">
            <a:off x="-1127360" y="4108621"/>
            <a:ext cx="2894870" cy="2593321"/>
          </a:xfrm>
          <a:prstGeom prst="rect">
            <a:avLst/>
          </a:prstGeom>
          <a:noFill/>
          <a:ln>
            <a:noFill/>
          </a:ln>
        </p:spPr>
      </p:pic>
      <p:pic>
        <p:nvPicPr>
          <p:cNvPr id="1585" name="Google Shape;1585;p26"/>
          <p:cNvPicPr preferRelativeResize="0"/>
          <p:nvPr/>
        </p:nvPicPr>
        <p:blipFill>
          <a:blip r:embed="rId4">
            <a:alphaModFix amt="74000"/>
          </a:blip>
          <a:stretch>
            <a:fillRect/>
          </a:stretch>
        </p:blipFill>
        <p:spPr>
          <a:xfrm rot="4990199" flipH="1">
            <a:off x="7307615" y="-922016"/>
            <a:ext cx="2894870" cy="2593321"/>
          </a:xfrm>
          <a:prstGeom prst="rect">
            <a:avLst/>
          </a:prstGeom>
          <a:noFill/>
          <a:ln>
            <a:noFill/>
          </a:ln>
        </p:spPr>
      </p:pic>
      <p:sp>
        <p:nvSpPr>
          <p:cNvPr id="1586" name="Google Shape;1586;p26"/>
          <p:cNvSpPr txBox="1">
            <a:spLocks noGrp="1"/>
          </p:cNvSpPr>
          <p:nvPr>
            <p:ph type="ctrTitle" idx="9"/>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587" name="Google Shape;1587;p26"/>
          <p:cNvSpPr/>
          <p:nvPr/>
        </p:nvSpPr>
        <p:spPr>
          <a:xfrm rot="-2136675">
            <a:off x="7291512" y="4066884"/>
            <a:ext cx="2264977" cy="2165734"/>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
  <p:cSld name="CUSTOM_4">
    <p:spTree>
      <p:nvGrpSpPr>
        <p:cNvPr id="1" name="Shape 1588"/>
        <p:cNvGrpSpPr/>
        <p:nvPr/>
      </p:nvGrpSpPr>
      <p:grpSpPr>
        <a:xfrm>
          <a:off x="0" y="0"/>
          <a:ext cx="0" cy="0"/>
          <a:chOff x="0" y="0"/>
          <a:chExt cx="0" cy="0"/>
        </a:xfrm>
      </p:grpSpPr>
      <p:pic>
        <p:nvPicPr>
          <p:cNvPr id="1589" name="Google Shape;1589;p27"/>
          <p:cNvPicPr preferRelativeResize="0"/>
          <p:nvPr/>
        </p:nvPicPr>
        <p:blipFill>
          <a:blip r:embed="rId2">
            <a:alphaModFix amt="66000"/>
          </a:blip>
          <a:stretch>
            <a:fillRect/>
          </a:stretch>
        </p:blipFill>
        <p:spPr>
          <a:xfrm rot="-2343514" flipH="1">
            <a:off x="-1166545" y="-1270720"/>
            <a:ext cx="3297389" cy="2276638"/>
          </a:xfrm>
          <a:prstGeom prst="rect">
            <a:avLst/>
          </a:prstGeom>
          <a:noFill/>
          <a:ln>
            <a:noFill/>
          </a:ln>
        </p:spPr>
      </p:pic>
      <p:grpSp>
        <p:nvGrpSpPr>
          <p:cNvPr id="1590" name="Google Shape;1590;p27"/>
          <p:cNvGrpSpPr/>
          <p:nvPr/>
        </p:nvGrpSpPr>
        <p:grpSpPr>
          <a:xfrm rot="-8099954">
            <a:off x="15431" y="-572435"/>
            <a:ext cx="1344367" cy="1995327"/>
            <a:chOff x="272875" y="1527563"/>
            <a:chExt cx="255950" cy="455000"/>
          </a:xfrm>
        </p:grpSpPr>
        <p:sp>
          <p:nvSpPr>
            <p:cNvPr id="1591" name="Google Shape;1591;p27"/>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7"/>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7"/>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7"/>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7"/>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7"/>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7"/>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7"/>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7"/>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7"/>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7"/>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7"/>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7"/>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7"/>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7"/>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7"/>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7"/>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7"/>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7"/>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7"/>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7"/>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7"/>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7"/>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7"/>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7"/>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7"/>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7"/>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7"/>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7"/>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7"/>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7"/>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7"/>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7"/>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7"/>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7"/>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26" name="Google Shape;1626;p27"/>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pic>
        <p:nvPicPr>
          <p:cNvPr id="1627" name="Google Shape;1627;p27"/>
          <p:cNvPicPr preferRelativeResize="0"/>
          <p:nvPr/>
        </p:nvPicPr>
        <p:blipFill>
          <a:blip r:embed="rId4">
            <a:alphaModFix amt="76000"/>
          </a:blip>
          <a:stretch>
            <a:fillRect/>
          </a:stretch>
        </p:blipFill>
        <p:spPr>
          <a:xfrm rot="10754694">
            <a:off x="2497948" y="4487275"/>
            <a:ext cx="7605809" cy="2832381"/>
          </a:xfrm>
          <a:prstGeom prst="rect">
            <a:avLst/>
          </a:prstGeom>
          <a:noFill/>
          <a:ln>
            <a:noFill/>
          </a:ln>
        </p:spPr>
      </p:pic>
      <p:grpSp>
        <p:nvGrpSpPr>
          <p:cNvPr id="1628" name="Google Shape;1628;p27"/>
          <p:cNvGrpSpPr/>
          <p:nvPr/>
        </p:nvGrpSpPr>
        <p:grpSpPr>
          <a:xfrm flipH="1">
            <a:off x="-624375" y="3487614"/>
            <a:ext cx="1344377" cy="2469659"/>
            <a:chOff x="272875" y="1419395"/>
            <a:chExt cx="255950" cy="563168"/>
          </a:xfrm>
        </p:grpSpPr>
        <p:sp>
          <p:nvSpPr>
            <p:cNvPr id="1629" name="Google Shape;1629;p27"/>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7"/>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7"/>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7"/>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7"/>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7"/>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7"/>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7"/>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7"/>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7"/>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7"/>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7"/>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7"/>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7"/>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7"/>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7"/>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7"/>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7"/>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7"/>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7"/>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7"/>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7"/>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7"/>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7"/>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7"/>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7"/>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7"/>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7"/>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7"/>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7"/>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7"/>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7"/>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7"/>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7"/>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7"/>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4" name="Google Shape;1664;p27"/>
          <p:cNvSpPr txBox="1">
            <a:spLocks noGrp="1"/>
          </p:cNvSpPr>
          <p:nvPr>
            <p:ph type="title"/>
          </p:nvPr>
        </p:nvSpPr>
        <p:spPr>
          <a:xfrm>
            <a:off x="732375" y="1618170"/>
            <a:ext cx="3839700" cy="6291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665" name="Google Shape;1665;p27"/>
          <p:cNvSpPr txBox="1">
            <a:spLocks noGrp="1"/>
          </p:cNvSpPr>
          <p:nvPr>
            <p:ph type="subTitle" idx="1"/>
          </p:nvPr>
        </p:nvSpPr>
        <p:spPr>
          <a:xfrm>
            <a:off x="732375" y="2191200"/>
            <a:ext cx="7691700" cy="2031000"/>
          </a:xfrm>
          <a:prstGeom prst="rect">
            <a:avLst/>
          </a:prstGeom>
        </p:spPr>
        <p:txBody>
          <a:bodyPr spcFirstLastPara="1" wrap="square" lIns="91425" tIns="91425" rIns="91425" bIns="91425" anchor="t" anchorCtr="0">
            <a:noAutofit/>
          </a:bodyPr>
          <a:lstStyle>
            <a:lvl1pPr marR="50800" lvl="0" rtl="0">
              <a:lnSpc>
                <a:spcPct val="166000"/>
              </a:lnSpc>
              <a:spcBef>
                <a:spcPts val="0"/>
              </a:spcBef>
              <a:spcAft>
                <a:spcPts val="0"/>
              </a:spcAft>
              <a:buClr>
                <a:schemeClr val="lt2"/>
              </a:buClr>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1666" name="Google Shape;1666;p27"/>
          <p:cNvSpPr txBox="1">
            <a:spLocks noGrp="1"/>
          </p:cNvSpPr>
          <p:nvPr>
            <p:ph type="ctrTitle" idx="2"/>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667" name="Google Shape;1667;p27"/>
          <p:cNvSpPr/>
          <p:nvPr/>
        </p:nvSpPr>
        <p:spPr>
          <a:xfrm rot="9899989">
            <a:off x="7836136" y="407263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1">
  <p:cSld name="CUSTOM_4_1">
    <p:spTree>
      <p:nvGrpSpPr>
        <p:cNvPr id="1" name="Shape 1668"/>
        <p:cNvGrpSpPr/>
        <p:nvPr/>
      </p:nvGrpSpPr>
      <p:grpSpPr>
        <a:xfrm>
          <a:off x="0" y="0"/>
          <a:ext cx="0" cy="0"/>
          <a:chOff x="0" y="0"/>
          <a:chExt cx="0" cy="0"/>
        </a:xfrm>
      </p:grpSpPr>
      <p:pic>
        <p:nvPicPr>
          <p:cNvPr id="1669" name="Google Shape;1669;p28"/>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1670" name="Google Shape;1670;p28"/>
          <p:cNvGrpSpPr/>
          <p:nvPr/>
        </p:nvGrpSpPr>
        <p:grpSpPr>
          <a:xfrm rot="-987768">
            <a:off x="7751817" y="-266278"/>
            <a:ext cx="1344359" cy="1995308"/>
            <a:chOff x="272875" y="1527563"/>
            <a:chExt cx="255950" cy="455000"/>
          </a:xfrm>
        </p:grpSpPr>
        <p:sp>
          <p:nvSpPr>
            <p:cNvPr id="1671" name="Google Shape;1671;p28"/>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8"/>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8"/>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8"/>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8"/>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8"/>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8"/>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8"/>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8"/>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8"/>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8"/>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8"/>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8"/>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8"/>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8"/>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8"/>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8"/>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8"/>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8"/>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8"/>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8"/>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8"/>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8"/>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8"/>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8"/>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8"/>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8"/>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8"/>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8"/>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8"/>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8"/>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8"/>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8"/>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8"/>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8"/>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06" name="Google Shape;1706;p28"/>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1707" name="Google Shape;1707;p28"/>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1708" name="Google Shape;1708;p28"/>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8"/>
          <p:cNvSpPr txBox="1">
            <a:spLocks noGrp="1"/>
          </p:cNvSpPr>
          <p:nvPr>
            <p:ph type="title"/>
          </p:nvPr>
        </p:nvSpPr>
        <p:spPr>
          <a:xfrm>
            <a:off x="732375" y="1637495"/>
            <a:ext cx="38397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10" name="Google Shape;1710;p28"/>
          <p:cNvSpPr txBox="1">
            <a:spLocks noGrp="1"/>
          </p:cNvSpPr>
          <p:nvPr>
            <p:ph type="subTitle" idx="1"/>
          </p:nvPr>
        </p:nvSpPr>
        <p:spPr>
          <a:xfrm>
            <a:off x="475175" y="2194825"/>
            <a:ext cx="4096800" cy="24903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Clr>
                <a:schemeClr val="lt2"/>
              </a:buClr>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1711" name="Google Shape;1711;p28"/>
          <p:cNvSpPr txBox="1">
            <a:spLocks noGrp="1"/>
          </p:cNvSpPr>
          <p:nvPr>
            <p:ph type="title" idx="2"/>
          </p:nvPr>
        </p:nvSpPr>
        <p:spPr>
          <a:xfrm>
            <a:off x="4578150" y="1637495"/>
            <a:ext cx="38397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12" name="Google Shape;1712;p28"/>
          <p:cNvSpPr txBox="1">
            <a:spLocks noGrp="1"/>
          </p:cNvSpPr>
          <p:nvPr>
            <p:ph type="subTitle" idx="3"/>
          </p:nvPr>
        </p:nvSpPr>
        <p:spPr>
          <a:xfrm>
            <a:off x="4578150" y="2194825"/>
            <a:ext cx="4096800" cy="2490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1713" name="Google Shape;1713;p28"/>
          <p:cNvSpPr txBox="1">
            <a:spLocks noGrp="1"/>
          </p:cNvSpPr>
          <p:nvPr>
            <p:ph type="ctrTitle" idx="4"/>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2">
  <p:cSld name="CUSTOM_4_1_1_1">
    <p:spTree>
      <p:nvGrpSpPr>
        <p:cNvPr id="1" name="Shape 1714"/>
        <p:cNvGrpSpPr/>
        <p:nvPr/>
      </p:nvGrpSpPr>
      <p:grpSpPr>
        <a:xfrm>
          <a:off x="0" y="0"/>
          <a:ext cx="0" cy="0"/>
          <a:chOff x="0" y="0"/>
          <a:chExt cx="0" cy="0"/>
        </a:xfrm>
      </p:grpSpPr>
      <p:pic>
        <p:nvPicPr>
          <p:cNvPr id="1715" name="Google Shape;1715;p29"/>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1716" name="Google Shape;1716;p29"/>
          <p:cNvGrpSpPr/>
          <p:nvPr/>
        </p:nvGrpSpPr>
        <p:grpSpPr>
          <a:xfrm rot="-987768">
            <a:off x="7751817" y="-266278"/>
            <a:ext cx="1344359" cy="1995308"/>
            <a:chOff x="272875" y="1527563"/>
            <a:chExt cx="255950" cy="455000"/>
          </a:xfrm>
        </p:grpSpPr>
        <p:sp>
          <p:nvSpPr>
            <p:cNvPr id="1717" name="Google Shape;1717;p29"/>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9"/>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9"/>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9"/>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9"/>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9"/>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9"/>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9"/>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9"/>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9"/>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9"/>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9"/>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9"/>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9"/>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9"/>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9"/>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9"/>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9"/>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9"/>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9"/>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9"/>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9"/>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9"/>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9"/>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9"/>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9"/>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9"/>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9"/>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9"/>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29"/>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9"/>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9"/>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9"/>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9"/>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9"/>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52" name="Google Shape;1752;p29"/>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1753" name="Google Shape;1753;p29"/>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1754" name="Google Shape;1754;p29"/>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9"/>
          <p:cNvSpPr txBox="1">
            <a:spLocks noGrp="1"/>
          </p:cNvSpPr>
          <p:nvPr>
            <p:ph type="subTitle" idx="1"/>
          </p:nvPr>
        </p:nvSpPr>
        <p:spPr>
          <a:xfrm>
            <a:off x="724603" y="2240850"/>
            <a:ext cx="3181800" cy="123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2"/>
              </a:buClr>
              <a:buSzPts val="1400"/>
              <a:buChar char="●"/>
              <a:defRPr sz="16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1756" name="Google Shape;1756;p29"/>
          <p:cNvSpPr txBox="1">
            <a:spLocks noGrp="1"/>
          </p:cNvSpPr>
          <p:nvPr>
            <p:ph type="ctrTitle"/>
          </p:nvPr>
        </p:nvSpPr>
        <p:spPr>
          <a:xfrm>
            <a:off x="724603" y="1663050"/>
            <a:ext cx="31818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
        <p:nvSpPr>
          <p:cNvPr id="1757" name="Google Shape;1757;p29"/>
          <p:cNvSpPr/>
          <p:nvPr/>
        </p:nvSpPr>
        <p:spPr>
          <a:xfrm rot="-4340781" flipH="1">
            <a:off x="3518" y="-5268942"/>
            <a:ext cx="4623974" cy="7256832"/>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hanks ">
  <p:cSld name="BLANK_1_1_1_1_1_1_2_1">
    <p:spTree>
      <p:nvGrpSpPr>
        <p:cNvPr id="1" name="Shape 1758"/>
        <p:cNvGrpSpPr/>
        <p:nvPr/>
      </p:nvGrpSpPr>
      <p:grpSpPr>
        <a:xfrm>
          <a:off x="0" y="0"/>
          <a:ext cx="0" cy="0"/>
          <a:chOff x="0" y="0"/>
          <a:chExt cx="0" cy="0"/>
        </a:xfrm>
      </p:grpSpPr>
      <p:pic>
        <p:nvPicPr>
          <p:cNvPr id="1759" name="Google Shape;1759;p30"/>
          <p:cNvPicPr preferRelativeResize="0"/>
          <p:nvPr/>
        </p:nvPicPr>
        <p:blipFill>
          <a:blip r:embed="rId2">
            <a:alphaModFix amt="76000"/>
          </a:blip>
          <a:stretch>
            <a:fillRect/>
          </a:stretch>
        </p:blipFill>
        <p:spPr>
          <a:xfrm rot="2453973">
            <a:off x="1248590" y="2532214"/>
            <a:ext cx="4232748" cy="1576274"/>
          </a:xfrm>
          <a:prstGeom prst="rect">
            <a:avLst/>
          </a:prstGeom>
          <a:noFill/>
          <a:ln>
            <a:noFill/>
          </a:ln>
        </p:spPr>
      </p:pic>
      <p:pic>
        <p:nvPicPr>
          <p:cNvPr id="1760" name="Google Shape;1760;p30"/>
          <p:cNvPicPr preferRelativeResize="0"/>
          <p:nvPr/>
        </p:nvPicPr>
        <p:blipFill>
          <a:blip r:embed="rId2">
            <a:alphaModFix amt="76000"/>
          </a:blip>
          <a:stretch>
            <a:fillRect/>
          </a:stretch>
        </p:blipFill>
        <p:spPr>
          <a:xfrm rot="2453973">
            <a:off x="-1738310" y="4081814"/>
            <a:ext cx="4232748" cy="1576274"/>
          </a:xfrm>
          <a:prstGeom prst="rect">
            <a:avLst/>
          </a:prstGeom>
          <a:noFill/>
          <a:ln>
            <a:noFill/>
          </a:ln>
        </p:spPr>
      </p:pic>
      <p:pic>
        <p:nvPicPr>
          <p:cNvPr id="1761" name="Google Shape;1761;p30"/>
          <p:cNvPicPr preferRelativeResize="0"/>
          <p:nvPr/>
        </p:nvPicPr>
        <p:blipFill>
          <a:blip r:embed="rId3">
            <a:alphaModFix amt="76000"/>
          </a:blip>
          <a:stretch>
            <a:fillRect/>
          </a:stretch>
        </p:blipFill>
        <p:spPr>
          <a:xfrm rot="2453973">
            <a:off x="6716115" y="-248136"/>
            <a:ext cx="4232748" cy="1576274"/>
          </a:xfrm>
          <a:prstGeom prst="rect">
            <a:avLst/>
          </a:prstGeom>
          <a:noFill/>
          <a:ln>
            <a:noFill/>
          </a:ln>
        </p:spPr>
      </p:pic>
      <p:pic>
        <p:nvPicPr>
          <p:cNvPr id="1762" name="Google Shape;1762;p30"/>
          <p:cNvPicPr preferRelativeResize="0"/>
          <p:nvPr/>
        </p:nvPicPr>
        <p:blipFill>
          <a:blip r:embed="rId4">
            <a:alphaModFix amt="47000"/>
          </a:blip>
          <a:stretch>
            <a:fillRect/>
          </a:stretch>
        </p:blipFill>
        <p:spPr>
          <a:xfrm rot="10800000">
            <a:off x="1630988" y="143888"/>
            <a:ext cx="5882026" cy="4855727"/>
          </a:xfrm>
          <a:prstGeom prst="rect">
            <a:avLst/>
          </a:prstGeom>
          <a:noFill/>
          <a:ln>
            <a:noFill/>
          </a:ln>
        </p:spPr>
      </p:pic>
      <p:grpSp>
        <p:nvGrpSpPr>
          <p:cNvPr id="1763" name="Google Shape;1763;p30"/>
          <p:cNvGrpSpPr/>
          <p:nvPr/>
        </p:nvGrpSpPr>
        <p:grpSpPr>
          <a:xfrm rot="-2700000">
            <a:off x="167955" y="3080962"/>
            <a:ext cx="1344349" cy="2469678"/>
            <a:chOff x="272875" y="1419395"/>
            <a:chExt cx="255950" cy="563168"/>
          </a:xfrm>
        </p:grpSpPr>
        <p:sp>
          <p:nvSpPr>
            <p:cNvPr id="1764" name="Google Shape;1764;p30"/>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0"/>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0"/>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0"/>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0"/>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0"/>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0"/>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0"/>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0"/>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0"/>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0"/>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0"/>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0"/>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0"/>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0"/>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0"/>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0"/>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0"/>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0"/>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0"/>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0"/>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0"/>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0"/>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0"/>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0"/>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0"/>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0"/>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0"/>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0"/>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0"/>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0"/>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0"/>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0"/>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0"/>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0"/>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9" name="Google Shape;1799;p30"/>
          <p:cNvGrpSpPr/>
          <p:nvPr/>
        </p:nvGrpSpPr>
        <p:grpSpPr>
          <a:xfrm rot="-2700000">
            <a:off x="8026513" y="-183341"/>
            <a:ext cx="1344349" cy="1995327"/>
            <a:chOff x="272875" y="1527563"/>
            <a:chExt cx="255950" cy="455000"/>
          </a:xfrm>
        </p:grpSpPr>
        <p:sp>
          <p:nvSpPr>
            <p:cNvPr id="1800" name="Google Shape;1800;p30"/>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0"/>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0"/>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0"/>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0"/>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0"/>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0"/>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0"/>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0"/>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0"/>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0"/>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0"/>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0"/>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0"/>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0"/>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0"/>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0"/>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0"/>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0"/>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0"/>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0"/>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0"/>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0"/>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0"/>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0"/>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0"/>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0"/>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0"/>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0"/>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0"/>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0"/>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0"/>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0"/>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0"/>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0"/>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5" name="Google Shape;1835;p30"/>
          <p:cNvSpPr txBox="1">
            <a:spLocks noGrp="1"/>
          </p:cNvSpPr>
          <p:nvPr>
            <p:ph type="ctrTitle"/>
          </p:nvPr>
        </p:nvSpPr>
        <p:spPr>
          <a:xfrm>
            <a:off x="720000" y="540000"/>
            <a:ext cx="7704000" cy="1350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836" name="Google Shape;1836;p30"/>
          <p:cNvSpPr txBox="1">
            <a:spLocks noGrp="1"/>
          </p:cNvSpPr>
          <p:nvPr>
            <p:ph type="subTitle" idx="1"/>
          </p:nvPr>
        </p:nvSpPr>
        <p:spPr>
          <a:xfrm>
            <a:off x="720000" y="2603948"/>
            <a:ext cx="7704000" cy="96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837" name="Google Shape;1837;p30"/>
          <p:cNvSpPr txBox="1"/>
          <p:nvPr/>
        </p:nvSpPr>
        <p:spPr>
          <a:xfrm>
            <a:off x="2646000" y="3628979"/>
            <a:ext cx="3852000" cy="67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2"/>
                </a:solidFill>
                <a:latin typeface="Open Sans SemiBold"/>
                <a:ea typeface="Open Sans SemiBold"/>
                <a:cs typeface="Open Sans SemiBold"/>
                <a:sym typeface="Open Sans SemiBold"/>
              </a:rPr>
              <a:t>CREDITS: This presentation template was created</a:t>
            </a:r>
            <a:r>
              <a:rPr lang="en" sz="1200" b="1">
                <a:solidFill>
                  <a:schemeClr val="dk2"/>
                </a:solidFill>
                <a:latin typeface="Open Sans"/>
                <a:ea typeface="Open Sans"/>
                <a:cs typeface="Open Sans"/>
                <a:sym typeface="Open Sans"/>
              </a:rPr>
              <a:t> </a:t>
            </a:r>
            <a:r>
              <a:rPr lang="en" sz="1200" b="1">
                <a:solidFill>
                  <a:schemeClr val="dk2"/>
                </a:solidFill>
                <a:uFill>
                  <a:noFill/>
                </a:u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by Slidesgo,</a:t>
            </a:r>
            <a:r>
              <a:rPr lang="en" sz="1200" b="1">
                <a:solidFill>
                  <a:schemeClr val="dk2"/>
                </a:solidFill>
                <a:latin typeface="Open Sans"/>
                <a:ea typeface="Open Sans"/>
                <a:cs typeface="Open Sans"/>
                <a:sym typeface="Open Sans"/>
              </a:rPr>
              <a:t> </a:t>
            </a:r>
            <a:r>
              <a:rPr lang="en" sz="1200">
                <a:solidFill>
                  <a:schemeClr val="dk2"/>
                </a:solidFill>
                <a:latin typeface="Open Sans SemiBold"/>
                <a:ea typeface="Open Sans SemiBold"/>
                <a:cs typeface="Open Sans SemiBold"/>
                <a:sym typeface="Open Sans SemiBold"/>
              </a:rPr>
              <a:t>including icons</a:t>
            </a:r>
            <a:r>
              <a:rPr lang="en" sz="1200" b="1">
                <a:solidFill>
                  <a:schemeClr val="dk2"/>
                </a:solidFill>
                <a:latin typeface="Open Sans"/>
                <a:ea typeface="Open Sans"/>
                <a:cs typeface="Open Sans"/>
                <a:sym typeface="Open Sans"/>
              </a:rPr>
              <a:t> </a:t>
            </a:r>
            <a:r>
              <a:rPr lang="en" sz="1200" b="1">
                <a:solidFill>
                  <a:schemeClr val="dk2"/>
                </a:solidFill>
                <a:uFill>
                  <a:noFill/>
                </a:u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by Flaticon,</a:t>
            </a:r>
            <a:r>
              <a:rPr lang="en" sz="1200" b="1">
                <a:solidFill>
                  <a:schemeClr val="dk2"/>
                </a:solidFill>
                <a:latin typeface="Open Sans"/>
                <a:ea typeface="Open Sans"/>
                <a:cs typeface="Open Sans"/>
                <a:sym typeface="Open Sans"/>
              </a:rPr>
              <a:t> i</a:t>
            </a:r>
            <a:r>
              <a:rPr lang="en" sz="1200">
                <a:solidFill>
                  <a:schemeClr val="dk2"/>
                </a:solidFill>
                <a:latin typeface="Open Sans SemiBold"/>
                <a:ea typeface="Open Sans SemiBold"/>
                <a:cs typeface="Open Sans SemiBold"/>
                <a:sym typeface="Open Sans SemiBold"/>
              </a:rPr>
              <a:t>nfographics &amp; images </a:t>
            </a:r>
            <a:r>
              <a:rPr lang="en" sz="1200" b="1">
                <a:solidFill>
                  <a:schemeClr val="dk2"/>
                </a:solidFill>
                <a:uFill>
                  <a:noFill/>
                </a:u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by Freepik</a:t>
            </a:r>
            <a:r>
              <a:rPr lang="en" sz="1200" b="1">
                <a:solidFill>
                  <a:schemeClr val="dk2"/>
                </a:solidFill>
                <a:latin typeface="Open Sans"/>
                <a:ea typeface="Open Sans"/>
                <a:cs typeface="Open Sans"/>
                <a:sym typeface="Open Sans"/>
              </a:rPr>
              <a:t> </a:t>
            </a:r>
            <a:endParaRPr sz="1200" b="1">
              <a:solidFill>
                <a:schemeClr val="dk2"/>
              </a:solidFill>
              <a:latin typeface="Open Sans"/>
              <a:ea typeface="Open Sans"/>
              <a:cs typeface="Open Sans"/>
              <a:sym typeface="Open Sans"/>
            </a:endParaRPr>
          </a:p>
        </p:txBody>
      </p:sp>
      <p:sp>
        <p:nvSpPr>
          <p:cNvPr id="1838" name="Google Shape;1838;p30"/>
          <p:cNvSpPr/>
          <p:nvPr/>
        </p:nvSpPr>
        <p:spPr>
          <a:xfrm>
            <a:off x="5570568" y="-2413037"/>
            <a:ext cx="4624024" cy="7256966"/>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p:cSld name="CUSTOM_5">
    <p:spTree>
      <p:nvGrpSpPr>
        <p:cNvPr id="1" name="Shape 1839"/>
        <p:cNvGrpSpPr/>
        <p:nvPr/>
      </p:nvGrpSpPr>
      <p:grpSpPr>
        <a:xfrm>
          <a:off x="0" y="0"/>
          <a:ext cx="0" cy="0"/>
          <a:chOff x="0" y="0"/>
          <a:chExt cx="0" cy="0"/>
        </a:xfrm>
      </p:grpSpPr>
      <p:pic>
        <p:nvPicPr>
          <p:cNvPr id="1840" name="Google Shape;1840;p31"/>
          <p:cNvPicPr preferRelativeResize="0"/>
          <p:nvPr/>
        </p:nvPicPr>
        <p:blipFill>
          <a:blip r:embed="rId2">
            <a:alphaModFix amt="76000"/>
          </a:blip>
          <a:stretch>
            <a:fillRect/>
          </a:stretch>
        </p:blipFill>
        <p:spPr>
          <a:xfrm rot="2453973">
            <a:off x="1248590" y="2532214"/>
            <a:ext cx="4232748" cy="1576274"/>
          </a:xfrm>
          <a:prstGeom prst="rect">
            <a:avLst/>
          </a:prstGeom>
          <a:noFill/>
          <a:ln>
            <a:noFill/>
          </a:ln>
        </p:spPr>
      </p:pic>
      <p:pic>
        <p:nvPicPr>
          <p:cNvPr id="1841" name="Google Shape;1841;p31"/>
          <p:cNvPicPr preferRelativeResize="0"/>
          <p:nvPr/>
        </p:nvPicPr>
        <p:blipFill>
          <a:blip r:embed="rId2">
            <a:alphaModFix amt="76000"/>
          </a:blip>
          <a:stretch>
            <a:fillRect/>
          </a:stretch>
        </p:blipFill>
        <p:spPr>
          <a:xfrm rot="2453973">
            <a:off x="-1738310" y="4081814"/>
            <a:ext cx="4232748" cy="1576274"/>
          </a:xfrm>
          <a:prstGeom prst="rect">
            <a:avLst/>
          </a:prstGeom>
          <a:noFill/>
          <a:ln>
            <a:noFill/>
          </a:ln>
        </p:spPr>
      </p:pic>
      <p:pic>
        <p:nvPicPr>
          <p:cNvPr id="1842" name="Google Shape;1842;p31"/>
          <p:cNvPicPr preferRelativeResize="0"/>
          <p:nvPr/>
        </p:nvPicPr>
        <p:blipFill>
          <a:blip r:embed="rId3">
            <a:alphaModFix amt="76000"/>
          </a:blip>
          <a:stretch>
            <a:fillRect/>
          </a:stretch>
        </p:blipFill>
        <p:spPr>
          <a:xfrm rot="2453973">
            <a:off x="6716115" y="-248136"/>
            <a:ext cx="4232748" cy="1576274"/>
          </a:xfrm>
          <a:prstGeom prst="rect">
            <a:avLst/>
          </a:prstGeom>
          <a:noFill/>
          <a:ln>
            <a:noFill/>
          </a:ln>
        </p:spPr>
      </p:pic>
      <p:pic>
        <p:nvPicPr>
          <p:cNvPr id="1843" name="Google Shape;1843;p31"/>
          <p:cNvPicPr preferRelativeResize="0"/>
          <p:nvPr/>
        </p:nvPicPr>
        <p:blipFill>
          <a:blip r:embed="rId4">
            <a:alphaModFix amt="47000"/>
          </a:blip>
          <a:stretch>
            <a:fillRect/>
          </a:stretch>
        </p:blipFill>
        <p:spPr>
          <a:xfrm rot="10800000">
            <a:off x="1630988" y="143888"/>
            <a:ext cx="5882026" cy="4855727"/>
          </a:xfrm>
          <a:prstGeom prst="rect">
            <a:avLst/>
          </a:prstGeom>
          <a:noFill/>
          <a:ln>
            <a:noFill/>
          </a:ln>
        </p:spPr>
      </p:pic>
      <p:grpSp>
        <p:nvGrpSpPr>
          <p:cNvPr id="1844" name="Google Shape;1844;p31"/>
          <p:cNvGrpSpPr/>
          <p:nvPr/>
        </p:nvGrpSpPr>
        <p:grpSpPr>
          <a:xfrm rot="-2700000">
            <a:off x="167955" y="3080962"/>
            <a:ext cx="1344349" cy="2469678"/>
            <a:chOff x="272875" y="1419395"/>
            <a:chExt cx="255950" cy="563168"/>
          </a:xfrm>
        </p:grpSpPr>
        <p:sp>
          <p:nvSpPr>
            <p:cNvPr id="1845" name="Google Shape;1845;p3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1"/>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1"/>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1"/>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1"/>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1"/>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1"/>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0" name="Google Shape;1880;p31"/>
          <p:cNvGrpSpPr/>
          <p:nvPr/>
        </p:nvGrpSpPr>
        <p:grpSpPr>
          <a:xfrm rot="-2700000">
            <a:off x="8026513" y="-183341"/>
            <a:ext cx="1344349" cy="1995327"/>
            <a:chOff x="272875" y="1527563"/>
            <a:chExt cx="255950" cy="455000"/>
          </a:xfrm>
        </p:grpSpPr>
        <p:sp>
          <p:nvSpPr>
            <p:cNvPr id="1881" name="Google Shape;1881;p31"/>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1"/>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1"/>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1"/>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1"/>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1"/>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1"/>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31"/>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1"/>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1"/>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1"/>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1"/>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1"/>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1"/>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1"/>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1"/>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1"/>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1"/>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1"/>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1"/>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1"/>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1"/>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1"/>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1"/>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1"/>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1"/>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1"/>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1"/>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1"/>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1"/>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1"/>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1"/>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1"/>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1"/>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1"/>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6" name="Google Shape;1916;p31"/>
          <p:cNvSpPr/>
          <p:nvPr/>
        </p:nvSpPr>
        <p:spPr>
          <a:xfrm>
            <a:off x="5570568" y="-2413037"/>
            <a:ext cx="4624024" cy="7256966"/>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1">
  <p:cSld name="CUSTOM_5_1">
    <p:spTree>
      <p:nvGrpSpPr>
        <p:cNvPr id="1" name="Shape 1917"/>
        <p:cNvGrpSpPr/>
        <p:nvPr/>
      </p:nvGrpSpPr>
      <p:grpSpPr>
        <a:xfrm>
          <a:off x="0" y="0"/>
          <a:ext cx="0" cy="0"/>
          <a:chOff x="0" y="0"/>
          <a:chExt cx="0" cy="0"/>
        </a:xfrm>
      </p:grpSpPr>
      <p:pic>
        <p:nvPicPr>
          <p:cNvPr id="1918" name="Google Shape;1918;p32"/>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1919" name="Google Shape;1919;p32"/>
          <p:cNvGrpSpPr/>
          <p:nvPr/>
        </p:nvGrpSpPr>
        <p:grpSpPr>
          <a:xfrm rot="-987768">
            <a:off x="7751817" y="-266278"/>
            <a:ext cx="1344359" cy="1995308"/>
            <a:chOff x="272875" y="1527563"/>
            <a:chExt cx="255950" cy="455000"/>
          </a:xfrm>
        </p:grpSpPr>
        <p:sp>
          <p:nvSpPr>
            <p:cNvPr id="1920" name="Google Shape;1920;p32"/>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2"/>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2"/>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2"/>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2"/>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2"/>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2"/>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2"/>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2"/>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2"/>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2"/>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2"/>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2"/>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2"/>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2"/>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2"/>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2"/>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2"/>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2"/>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2"/>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2"/>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2"/>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2"/>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2"/>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2"/>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32"/>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32"/>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2"/>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2"/>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2"/>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2"/>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2"/>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2"/>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2"/>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2"/>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55" name="Google Shape;1955;p32"/>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1956" name="Google Shape;1956;p32"/>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1957" name="Google Shape;1957;p32"/>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2">
  <p:cSld name="CUSTOM_5_1_1">
    <p:spTree>
      <p:nvGrpSpPr>
        <p:cNvPr id="1" name="Shape 1958"/>
        <p:cNvGrpSpPr/>
        <p:nvPr/>
      </p:nvGrpSpPr>
      <p:grpSpPr>
        <a:xfrm>
          <a:off x="0" y="0"/>
          <a:ext cx="0" cy="0"/>
          <a:chOff x="0" y="0"/>
          <a:chExt cx="0" cy="0"/>
        </a:xfrm>
      </p:grpSpPr>
      <p:pic>
        <p:nvPicPr>
          <p:cNvPr id="1959" name="Google Shape;1959;p33"/>
          <p:cNvPicPr preferRelativeResize="0"/>
          <p:nvPr/>
        </p:nvPicPr>
        <p:blipFill>
          <a:blip r:embed="rId2">
            <a:alphaModFix amt="66000"/>
          </a:blip>
          <a:stretch>
            <a:fillRect/>
          </a:stretch>
        </p:blipFill>
        <p:spPr>
          <a:xfrm rot="-2343514" flipH="1">
            <a:off x="-1166545" y="-1270720"/>
            <a:ext cx="3297389" cy="2276638"/>
          </a:xfrm>
          <a:prstGeom prst="rect">
            <a:avLst/>
          </a:prstGeom>
          <a:noFill/>
          <a:ln>
            <a:noFill/>
          </a:ln>
        </p:spPr>
      </p:pic>
      <p:grpSp>
        <p:nvGrpSpPr>
          <p:cNvPr id="1960" name="Google Shape;1960;p33"/>
          <p:cNvGrpSpPr/>
          <p:nvPr/>
        </p:nvGrpSpPr>
        <p:grpSpPr>
          <a:xfrm rot="-8099954">
            <a:off x="15431" y="-572435"/>
            <a:ext cx="1344367" cy="1995327"/>
            <a:chOff x="272875" y="1527563"/>
            <a:chExt cx="255950" cy="455000"/>
          </a:xfrm>
        </p:grpSpPr>
        <p:sp>
          <p:nvSpPr>
            <p:cNvPr id="1961" name="Google Shape;1961;p3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3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33"/>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3"/>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3"/>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3"/>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3"/>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3"/>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96" name="Google Shape;1996;p33"/>
          <p:cNvPicPr preferRelativeResize="0"/>
          <p:nvPr/>
        </p:nvPicPr>
        <p:blipFill>
          <a:blip r:embed="rId3">
            <a:alphaModFix amt="74000"/>
          </a:blip>
          <a:stretch>
            <a:fillRect/>
          </a:stretch>
        </p:blipFill>
        <p:spPr>
          <a:xfrm rot="-5809801" flipH="1">
            <a:off x="7609918" y="-1097658"/>
            <a:ext cx="2894870" cy="2593321"/>
          </a:xfrm>
          <a:prstGeom prst="rect">
            <a:avLst/>
          </a:prstGeom>
          <a:noFill/>
          <a:ln>
            <a:noFill/>
          </a:ln>
        </p:spPr>
      </p:pic>
      <p:pic>
        <p:nvPicPr>
          <p:cNvPr id="1997" name="Google Shape;1997;p33"/>
          <p:cNvPicPr preferRelativeResize="0"/>
          <p:nvPr/>
        </p:nvPicPr>
        <p:blipFill>
          <a:blip r:embed="rId4">
            <a:alphaModFix amt="76000"/>
          </a:blip>
          <a:stretch>
            <a:fillRect/>
          </a:stretch>
        </p:blipFill>
        <p:spPr>
          <a:xfrm rot="10754694">
            <a:off x="2497948" y="4487275"/>
            <a:ext cx="7605809" cy="2832381"/>
          </a:xfrm>
          <a:prstGeom prst="rect">
            <a:avLst/>
          </a:prstGeom>
          <a:noFill/>
          <a:ln>
            <a:noFill/>
          </a:ln>
        </p:spPr>
      </p:pic>
      <p:grpSp>
        <p:nvGrpSpPr>
          <p:cNvPr id="1998" name="Google Shape;1998;p33"/>
          <p:cNvGrpSpPr/>
          <p:nvPr/>
        </p:nvGrpSpPr>
        <p:grpSpPr>
          <a:xfrm flipH="1">
            <a:off x="-624375" y="3487614"/>
            <a:ext cx="1344377" cy="2469659"/>
            <a:chOff x="272875" y="1419395"/>
            <a:chExt cx="255950" cy="563168"/>
          </a:xfrm>
        </p:grpSpPr>
        <p:sp>
          <p:nvSpPr>
            <p:cNvPr id="1999" name="Google Shape;1999;p33"/>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3"/>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3"/>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3"/>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3"/>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3"/>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3"/>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3"/>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3"/>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3"/>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3"/>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3"/>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3"/>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3"/>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3"/>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3"/>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3"/>
            <p:cNvSpPr/>
            <p:nvPr/>
          </p:nvSpPr>
          <p:spPr>
            <a:xfrm>
              <a:off x="369050" y="1615955"/>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3"/>
            <p:cNvSpPr/>
            <p:nvPr/>
          </p:nvSpPr>
          <p:spPr>
            <a:xfrm>
              <a:off x="490635" y="1582215"/>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3"/>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3"/>
            <p:cNvSpPr/>
            <p:nvPr/>
          </p:nvSpPr>
          <p:spPr>
            <a:xfrm>
              <a:off x="438343" y="1487068"/>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3"/>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3"/>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3"/>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3"/>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3"/>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3"/>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3"/>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3"/>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3"/>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3"/>
            <p:cNvSpPr/>
            <p:nvPr/>
          </p:nvSpPr>
          <p:spPr>
            <a:xfrm>
              <a:off x="360075" y="195388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3"/>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3"/>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3"/>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3"/>
            <p:cNvSpPr/>
            <p:nvPr/>
          </p:nvSpPr>
          <p:spPr>
            <a:xfrm>
              <a:off x="394558" y="1560904"/>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3"/>
            <p:cNvSpPr/>
            <p:nvPr/>
          </p:nvSpPr>
          <p:spPr>
            <a:xfrm>
              <a:off x="418850" y="1419395"/>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3">
  <p:cSld name="CUSTOM_5_1_1_1">
    <p:spTree>
      <p:nvGrpSpPr>
        <p:cNvPr id="1" name="Shape 2034"/>
        <p:cNvGrpSpPr/>
        <p:nvPr/>
      </p:nvGrpSpPr>
      <p:grpSpPr>
        <a:xfrm>
          <a:off x="0" y="0"/>
          <a:ext cx="0" cy="0"/>
          <a:chOff x="0" y="0"/>
          <a:chExt cx="0" cy="0"/>
        </a:xfrm>
      </p:grpSpPr>
      <p:pic>
        <p:nvPicPr>
          <p:cNvPr id="2035" name="Google Shape;2035;p34"/>
          <p:cNvPicPr preferRelativeResize="0"/>
          <p:nvPr/>
        </p:nvPicPr>
        <p:blipFill>
          <a:blip r:embed="rId2">
            <a:alphaModFix amt="64000"/>
          </a:blip>
          <a:stretch>
            <a:fillRect/>
          </a:stretch>
        </p:blipFill>
        <p:spPr>
          <a:xfrm rot="5400000">
            <a:off x="6963311" y="-630813"/>
            <a:ext cx="3592176" cy="3021600"/>
          </a:xfrm>
          <a:prstGeom prst="rect">
            <a:avLst/>
          </a:prstGeom>
          <a:noFill/>
          <a:ln>
            <a:noFill/>
          </a:ln>
        </p:spPr>
      </p:pic>
      <p:pic>
        <p:nvPicPr>
          <p:cNvPr id="2036" name="Google Shape;2036;p34"/>
          <p:cNvPicPr preferRelativeResize="0"/>
          <p:nvPr/>
        </p:nvPicPr>
        <p:blipFill>
          <a:blip r:embed="rId3">
            <a:alphaModFix amt="66000"/>
          </a:blip>
          <a:stretch>
            <a:fillRect/>
          </a:stretch>
        </p:blipFill>
        <p:spPr>
          <a:xfrm rot="1326165" flipH="1">
            <a:off x="-191445" y="4128883"/>
            <a:ext cx="3297389" cy="2276634"/>
          </a:xfrm>
          <a:prstGeom prst="rect">
            <a:avLst/>
          </a:prstGeom>
          <a:noFill/>
          <a:ln>
            <a:noFill/>
          </a:ln>
        </p:spPr>
      </p:pic>
      <p:grpSp>
        <p:nvGrpSpPr>
          <p:cNvPr id="2037" name="Google Shape;2037;p34"/>
          <p:cNvGrpSpPr/>
          <p:nvPr/>
        </p:nvGrpSpPr>
        <p:grpSpPr>
          <a:xfrm rot="-2700000">
            <a:off x="8026513" y="-183341"/>
            <a:ext cx="1344349" cy="1995327"/>
            <a:chOff x="272875" y="1527563"/>
            <a:chExt cx="255950" cy="455000"/>
          </a:xfrm>
        </p:grpSpPr>
        <p:sp>
          <p:nvSpPr>
            <p:cNvPr id="2038" name="Google Shape;2038;p34"/>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4"/>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4"/>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4"/>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4"/>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4"/>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4"/>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4"/>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4"/>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4"/>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4"/>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4"/>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4"/>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4"/>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34"/>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4"/>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4"/>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4"/>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34"/>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4"/>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4"/>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4"/>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4"/>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4"/>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4"/>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4"/>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4"/>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4"/>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34"/>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4"/>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34"/>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34"/>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4"/>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34"/>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34"/>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3" name="Google Shape;2073;p34"/>
          <p:cNvSpPr/>
          <p:nvPr/>
        </p:nvSpPr>
        <p:spPr>
          <a:xfrm>
            <a:off x="4566955" y="-2521549"/>
            <a:ext cx="4624024" cy="7256966"/>
          </a:xfrm>
          <a:custGeom>
            <a:avLst/>
            <a:gdLst/>
            <a:ahLst/>
            <a:cxnLst/>
            <a:rect l="l" t="t" r="r" b="b"/>
            <a:pathLst>
              <a:path w="55812" h="94461" extrusionOk="0">
                <a:moveTo>
                  <a:pt x="36054" y="83719"/>
                </a:moveTo>
                <a:cubicBezTo>
                  <a:pt x="36059" y="85810"/>
                  <a:pt x="36230" y="87883"/>
                  <a:pt x="36585" y="89937"/>
                </a:cubicBezTo>
                <a:cubicBezTo>
                  <a:pt x="36680" y="90449"/>
                  <a:pt x="36775" y="90942"/>
                  <a:pt x="36888" y="91454"/>
                </a:cubicBezTo>
                <a:cubicBezTo>
                  <a:pt x="36926" y="91719"/>
                  <a:pt x="37002" y="91984"/>
                  <a:pt x="37059" y="92250"/>
                </a:cubicBezTo>
                <a:cubicBezTo>
                  <a:pt x="37097" y="92439"/>
                  <a:pt x="37305" y="92856"/>
                  <a:pt x="37211" y="93046"/>
                </a:cubicBezTo>
                <a:cubicBezTo>
                  <a:pt x="37154" y="93160"/>
                  <a:pt x="36831" y="93255"/>
                  <a:pt x="36718" y="93311"/>
                </a:cubicBezTo>
                <a:cubicBezTo>
                  <a:pt x="36509" y="93425"/>
                  <a:pt x="36282" y="93539"/>
                  <a:pt x="36035" y="93634"/>
                </a:cubicBezTo>
                <a:cubicBezTo>
                  <a:pt x="35599" y="93804"/>
                  <a:pt x="35144" y="93937"/>
                  <a:pt x="34689" y="93994"/>
                </a:cubicBezTo>
                <a:cubicBezTo>
                  <a:pt x="34597" y="94004"/>
                  <a:pt x="34505" y="94009"/>
                  <a:pt x="34414" y="94009"/>
                </a:cubicBezTo>
                <a:cubicBezTo>
                  <a:pt x="33623" y="94009"/>
                  <a:pt x="32889" y="93638"/>
                  <a:pt x="32566" y="92856"/>
                </a:cubicBezTo>
                <a:cubicBezTo>
                  <a:pt x="32244" y="92041"/>
                  <a:pt x="32471" y="91093"/>
                  <a:pt x="32756" y="90297"/>
                </a:cubicBezTo>
                <a:cubicBezTo>
                  <a:pt x="33362" y="88572"/>
                  <a:pt x="34234" y="86923"/>
                  <a:pt x="35125" y="85331"/>
                </a:cubicBezTo>
                <a:cubicBezTo>
                  <a:pt x="35426" y="84788"/>
                  <a:pt x="35736" y="84251"/>
                  <a:pt x="36054" y="83719"/>
                </a:cubicBezTo>
                <a:close/>
                <a:moveTo>
                  <a:pt x="43850" y="72899"/>
                </a:moveTo>
                <a:cubicBezTo>
                  <a:pt x="43926" y="74041"/>
                  <a:pt x="43988" y="75183"/>
                  <a:pt x="44035" y="76326"/>
                </a:cubicBezTo>
                <a:cubicBezTo>
                  <a:pt x="44111" y="78487"/>
                  <a:pt x="44149" y="80629"/>
                  <a:pt x="44130" y="82790"/>
                </a:cubicBezTo>
                <a:cubicBezTo>
                  <a:pt x="44111" y="83871"/>
                  <a:pt x="44092" y="84970"/>
                  <a:pt x="44054" y="86051"/>
                </a:cubicBezTo>
                <a:cubicBezTo>
                  <a:pt x="44016" y="87037"/>
                  <a:pt x="44092" y="88117"/>
                  <a:pt x="43864" y="89065"/>
                </a:cubicBezTo>
                <a:cubicBezTo>
                  <a:pt x="43789" y="89463"/>
                  <a:pt x="43599" y="89823"/>
                  <a:pt x="43334" y="90127"/>
                </a:cubicBezTo>
                <a:cubicBezTo>
                  <a:pt x="43194" y="90249"/>
                  <a:pt x="43052" y="90301"/>
                  <a:pt x="42914" y="90301"/>
                </a:cubicBezTo>
                <a:cubicBezTo>
                  <a:pt x="42585" y="90301"/>
                  <a:pt x="42287" y="90001"/>
                  <a:pt x="42139" y="89653"/>
                </a:cubicBezTo>
                <a:cubicBezTo>
                  <a:pt x="41874" y="88970"/>
                  <a:pt x="41760" y="88193"/>
                  <a:pt x="41609" y="87473"/>
                </a:cubicBezTo>
                <a:cubicBezTo>
                  <a:pt x="41324" y="86165"/>
                  <a:pt x="41021" y="84724"/>
                  <a:pt x="40149" y="83643"/>
                </a:cubicBezTo>
                <a:cubicBezTo>
                  <a:pt x="39770" y="83169"/>
                  <a:pt x="39277" y="82809"/>
                  <a:pt x="38708" y="82582"/>
                </a:cubicBezTo>
                <a:cubicBezTo>
                  <a:pt x="38695" y="82577"/>
                  <a:pt x="38683" y="82574"/>
                  <a:pt x="38671" y="82574"/>
                </a:cubicBezTo>
                <a:cubicBezTo>
                  <a:pt x="38594" y="82574"/>
                  <a:pt x="38540" y="82668"/>
                  <a:pt x="38557" y="82733"/>
                </a:cubicBezTo>
                <a:cubicBezTo>
                  <a:pt x="38917" y="84667"/>
                  <a:pt x="39277" y="86601"/>
                  <a:pt x="39618" y="88534"/>
                </a:cubicBezTo>
                <a:lnTo>
                  <a:pt x="40149" y="91397"/>
                </a:lnTo>
                <a:cubicBezTo>
                  <a:pt x="40263" y="92136"/>
                  <a:pt x="40452" y="92875"/>
                  <a:pt x="40187" y="93596"/>
                </a:cubicBezTo>
                <a:cubicBezTo>
                  <a:pt x="40092" y="93861"/>
                  <a:pt x="39921" y="94183"/>
                  <a:pt x="39618" y="94240"/>
                </a:cubicBezTo>
                <a:cubicBezTo>
                  <a:pt x="39604" y="94243"/>
                  <a:pt x="39590" y="94244"/>
                  <a:pt x="39576" y="94244"/>
                </a:cubicBezTo>
                <a:cubicBezTo>
                  <a:pt x="39294" y="94244"/>
                  <a:pt x="39081" y="93717"/>
                  <a:pt x="38955" y="93482"/>
                </a:cubicBezTo>
                <a:cubicBezTo>
                  <a:pt x="38670" y="92856"/>
                  <a:pt x="38462" y="92193"/>
                  <a:pt x="38348" y="91511"/>
                </a:cubicBezTo>
                <a:cubicBezTo>
                  <a:pt x="38083" y="90146"/>
                  <a:pt x="38045" y="88762"/>
                  <a:pt x="37855" y="87397"/>
                </a:cubicBezTo>
                <a:cubicBezTo>
                  <a:pt x="37647" y="85994"/>
                  <a:pt x="37230" y="84610"/>
                  <a:pt x="36244" y="83549"/>
                </a:cubicBezTo>
                <a:cubicBezTo>
                  <a:pt x="36227" y="83526"/>
                  <a:pt x="36203" y="83515"/>
                  <a:pt x="36178" y="83514"/>
                </a:cubicBezTo>
                <a:lnTo>
                  <a:pt x="36178" y="83514"/>
                </a:lnTo>
                <a:cubicBezTo>
                  <a:pt x="38436" y="79777"/>
                  <a:pt x="41102" y="76305"/>
                  <a:pt x="43850" y="72899"/>
                </a:cubicBezTo>
                <a:close/>
                <a:moveTo>
                  <a:pt x="124" y="0"/>
                </a:moveTo>
                <a:cubicBezTo>
                  <a:pt x="60" y="0"/>
                  <a:pt x="1" y="49"/>
                  <a:pt x="36" y="119"/>
                </a:cubicBezTo>
                <a:lnTo>
                  <a:pt x="17" y="119"/>
                </a:lnTo>
                <a:cubicBezTo>
                  <a:pt x="2955" y="8498"/>
                  <a:pt x="5989" y="16839"/>
                  <a:pt x="9135" y="25123"/>
                </a:cubicBezTo>
                <a:cubicBezTo>
                  <a:pt x="9894" y="27152"/>
                  <a:pt x="10671" y="29180"/>
                  <a:pt x="11467" y="31208"/>
                </a:cubicBezTo>
                <a:cubicBezTo>
                  <a:pt x="12168" y="33028"/>
                  <a:pt x="12794" y="34905"/>
                  <a:pt x="13647" y="36649"/>
                </a:cubicBezTo>
                <a:cubicBezTo>
                  <a:pt x="14292" y="37976"/>
                  <a:pt x="15221" y="39246"/>
                  <a:pt x="16623" y="39796"/>
                </a:cubicBezTo>
                <a:cubicBezTo>
                  <a:pt x="17283" y="40054"/>
                  <a:pt x="17979" y="40142"/>
                  <a:pt x="18690" y="40142"/>
                </a:cubicBezTo>
                <a:cubicBezTo>
                  <a:pt x="19959" y="40142"/>
                  <a:pt x="21272" y="39862"/>
                  <a:pt x="22500" y="39777"/>
                </a:cubicBezTo>
                <a:cubicBezTo>
                  <a:pt x="23246" y="39726"/>
                  <a:pt x="23995" y="39701"/>
                  <a:pt x="24747" y="39701"/>
                </a:cubicBezTo>
                <a:cubicBezTo>
                  <a:pt x="26249" y="39701"/>
                  <a:pt x="27757" y="39802"/>
                  <a:pt x="29249" y="40004"/>
                </a:cubicBezTo>
                <a:cubicBezTo>
                  <a:pt x="31106" y="40270"/>
                  <a:pt x="33021" y="40668"/>
                  <a:pt x="34727" y="41502"/>
                </a:cubicBezTo>
                <a:cubicBezTo>
                  <a:pt x="36433" y="42317"/>
                  <a:pt x="37836" y="43682"/>
                  <a:pt x="38708" y="45350"/>
                </a:cubicBezTo>
                <a:cubicBezTo>
                  <a:pt x="39580" y="46981"/>
                  <a:pt x="40054" y="48782"/>
                  <a:pt x="40471" y="50545"/>
                </a:cubicBezTo>
                <a:cubicBezTo>
                  <a:pt x="42179" y="57664"/>
                  <a:pt x="43282" y="64918"/>
                  <a:pt x="43803" y="72216"/>
                </a:cubicBezTo>
                <a:lnTo>
                  <a:pt x="43803" y="72216"/>
                </a:lnTo>
                <a:cubicBezTo>
                  <a:pt x="43494" y="72599"/>
                  <a:pt x="43186" y="72983"/>
                  <a:pt x="42879" y="73369"/>
                </a:cubicBezTo>
                <a:cubicBezTo>
                  <a:pt x="40831" y="75966"/>
                  <a:pt x="38822" y="78601"/>
                  <a:pt x="37021" y="81387"/>
                </a:cubicBezTo>
                <a:cubicBezTo>
                  <a:pt x="35277" y="84098"/>
                  <a:pt x="33571" y="87018"/>
                  <a:pt x="32471" y="90070"/>
                </a:cubicBezTo>
                <a:cubicBezTo>
                  <a:pt x="31997" y="91359"/>
                  <a:pt x="31770" y="93198"/>
                  <a:pt x="33154" y="94013"/>
                </a:cubicBezTo>
                <a:cubicBezTo>
                  <a:pt x="33534" y="94235"/>
                  <a:pt x="33946" y="94326"/>
                  <a:pt x="34367" y="94326"/>
                </a:cubicBezTo>
                <a:cubicBezTo>
                  <a:pt x="35456" y="94326"/>
                  <a:pt x="36609" y="93717"/>
                  <a:pt x="37457" y="93198"/>
                </a:cubicBezTo>
                <a:cubicBezTo>
                  <a:pt x="37514" y="93160"/>
                  <a:pt x="37533" y="93103"/>
                  <a:pt x="37514" y="93046"/>
                </a:cubicBezTo>
                <a:cubicBezTo>
                  <a:pt x="36725" y="90076"/>
                  <a:pt x="36309" y="87016"/>
                  <a:pt x="36300" y="83937"/>
                </a:cubicBezTo>
                <a:lnTo>
                  <a:pt x="36300" y="83937"/>
                </a:lnTo>
                <a:cubicBezTo>
                  <a:pt x="38208" y="86250"/>
                  <a:pt x="37579" y="89653"/>
                  <a:pt x="38348" y="92383"/>
                </a:cubicBezTo>
                <a:cubicBezTo>
                  <a:pt x="38500" y="93065"/>
                  <a:pt x="38803" y="93710"/>
                  <a:pt x="39201" y="94297"/>
                </a:cubicBezTo>
                <a:cubicBezTo>
                  <a:pt x="39289" y="94413"/>
                  <a:pt x="39407" y="94460"/>
                  <a:pt x="39532" y="94460"/>
                </a:cubicBezTo>
                <a:cubicBezTo>
                  <a:pt x="39756" y="94460"/>
                  <a:pt x="40003" y="94309"/>
                  <a:pt x="40149" y="94127"/>
                </a:cubicBezTo>
                <a:cubicBezTo>
                  <a:pt x="40490" y="93728"/>
                  <a:pt x="40566" y="93103"/>
                  <a:pt x="40547" y="92591"/>
                </a:cubicBezTo>
                <a:cubicBezTo>
                  <a:pt x="40509" y="91681"/>
                  <a:pt x="40244" y="90752"/>
                  <a:pt x="40092" y="89861"/>
                </a:cubicBezTo>
                <a:cubicBezTo>
                  <a:pt x="39670" y="87551"/>
                  <a:pt x="39266" y="85241"/>
                  <a:pt x="38846" y="82914"/>
                </a:cubicBezTo>
                <a:lnTo>
                  <a:pt x="38846" y="82914"/>
                </a:lnTo>
                <a:cubicBezTo>
                  <a:pt x="40217" y="83575"/>
                  <a:pt x="40753" y="85091"/>
                  <a:pt x="41116" y="86487"/>
                </a:cubicBezTo>
                <a:cubicBezTo>
                  <a:pt x="41305" y="87245"/>
                  <a:pt x="41438" y="88022"/>
                  <a:pt x="41628" y="88781"/>
                </a:cubicBezTo>
                <a:cubicBezTo>
                  <a:pt x="41760" y="89349"/>
                  <a:pt x="41874" y="90146"/>
                  <a:pt x="42443" y="90468"/>
                </a:cubicBezTo>
                <a:cubicBezTo>
                  <a:pt x="42589" y="90550"/>
                  <a:pt x="42735" y="90587"/>
                  <a:pt x="42876" y="90587"/>
                </a:cubicBezTo>
                <a:cubicBezTo>
                  <a:pt x="43193" y="90587"/>
                  <a:pt x="43484" y="90402"/>
                  <a:pt x="43694" y="90127"/>
                </a:cubicBezTo>
                <a:cubicBezTo>
                  <a:pt x="44168" y="89539"/>
                  <a:pt x="44225" y="88781"/>
                  <a:pt x="44263" y="88060"/>
                </a:cubicBezTo>
                <a:cubicBezTo>
                  <a:pt x="44376" y="85842"/>
                  <a:pt x="44433" y="83624"/>
                  <a:pt x="44433" y="81425"/>
                </a:cubicBezTo>
                <a:cubicBezTo>
                  <a:pt x="44433" y="78462"/>
                  <a:pt x="44333" y="75502"/>
                  <a:pt x="44134" y="72549"/>
                </a:cubicBezTo>
                <a:lnTo>
                  <a:pt x="44134" y="72549"/>
                </a:lnTo>
                <a:cubicBezTo>
                  <a:pt x="45525" y="70831"/>
                  <a:pt x="46934" y="69129"/>
                  <a:pt x="48319" y="67416"/>
                </a:cubicBezTo>
                <a:cubicBezTo>
                  <a:pt x="50916" y="64213"/>
                  <a:pt x="53457" y="60952"/>
                  <a:pt x="55694" y="57464"/>
                </a:cubicBezTo>
                <a:cubicBezTo>
                  <a:pt x="55812" y="57293"/>
                  <a:pt x="55657" y="57122"/>
                  <a:pt x="55493" y="57122"/>
                </a:cubicBezTo>
                <a:cubicBezTo>
                  <a:pt x="55421" y="57122"/>
                  <a:pt x="55348" y="57155"/>
                  <a:pt x="55295" y="57236"/>
                </a:cubicBezTo>
                <a:cubicBezTo>
                  <a:pt x="51966" y="62402"/>
                  <a:pt x="47953" y="67087"/>
                  <a:pt x="44086" y="71866"/>
                </a:cubicBezTo>
                <a:lnTo>
                  <a:pt x="44086" y="71866"/>
                </a:lnTo>
                <a:cubicBezTo>
                  <a:pt x="43682" y="66321"/>
                  <a:pt x="42926" y="60806"/>
                  <a:pt x="41817" y="55360"/>
                </a:cubicBezTo>
                <a:cubicBezTo>
                  <a:pt x="41400" y="53255"/>
                  <a:pt x="40945" y="51132"/>
                  <a:pt x="40376" y="49066"/>
                </a:cubicBezTo>
                <a:cubicBezTo>
                  <a:pt x="39921" y="47379"/>
                  <a:pt x="39315" y="45673"/>
                  <a:pt x="38310" y="44213"/>
                </a:cubicBezTo>
                <a:cubicBezTo>
                  <a:pt x="36130" y="41104"/>
                  <a:pt x="32301" y="40175"/>
                  <a:pt x="28737" y="39739"/>
                </a:cubicBezTo>
                <a:cubicBezTo>
                  <a:pt x="27406" y="39567"/>
                  <a:pt x="26076" y="39485"/>
                  <a:pt x="24745" y="39485"/>
                </a:cubicBezTo>
                <a:cubicBezTo>
                  <a:pt x="23877" y="39485"/>
                  <a:pt x="23008" y="39520"/>
                  <a:pt x="22140" y="39587"/>
                </a:cubicBezTo>
                <a:cubicBezTo>
                  <a:pt x="21041" y="39680"/>
                  <a:pt x="19854" y="39911"/>
                  <a:pt x="18707" y="39911"/>
                </a:cubicBezTo>
                <a:cubicBezTo>
                  <a:pt x="17736" y="39911"/>
                  <a:pt x="16794" y="39745"/>
                  <a:pt x="15960" y="39189"/>
                </a:cubicBezTo>
                <a:cubicBezTo>
                  <a:pt x="14519" y="38204"/>
                  <a:pt x="13780" y="36479"/>
                  <a:pt x="13173" y="34924"/>
                </a:cubicBezTo>
                <a:cubicBezTo>
                  <a:pt x="12339" y="32820"/>
                  <a:pt x="11543" y="30735"/>
                  <a:pt x="10728" y="28630"/>
                </a:cubicBezTo>
                <a:cubicBezTo>
                  <a:pt x="7505" y="20194"/>
                  <a:pt x="4377" y="11721"/>
                  <a:pt x="1344" y="3228"/>
                </a:cubicBezTo>
                <a:cubicBezTo>
                  <a:pt x="965" y="2166"/>
                  <a:pt x="586" y="1124"/>
                  <a:pt x="226" y="62"/>
                </a:cubicBezTo>
                <a:cubicBezTo>
                  <a:pt x="204" y="19"/>
                  <a:pt x="163" y="0"/>
                  <a:pt x="124" y="0"/>
                </a:cubicBezTo>
                <a:close/>
              </a:path>
            </a:pathLst>
          </a:custGeom>
          <a:solidFill>
            <a:srgbClr val="1C5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4" name="Google Shape;2074;p34"/>
          <p:cNvPicPr preferRelativeResize="0"/>
          <p:nvPr/>
        </p:nvPicPr>
        <p:blipFill>
          <a:blip r:embed="rId4">
            <a:alphaModFix amt="74000"/>
          </a:blip>
          <a:stretch>
            <a:fillRect/>
          </a:stretch>
        </p:blipFill>
        <p:spPr>
          <a:xfrm rot="7675040">
            <a:off x="2669916" y="-1516164"/>
            <a:ext cx="2894877" cy="2593327"/>
          </a:xfrm>
          <a:prstGeom prst="rect">
            <a:avLst/>
          </a:prstGeom>
          <a:noFill/>
          <a:ln>
            <a:noFill/>
          </a:ln>
        </p:spPr>
      </p:pic>
      <p:pic>
        <p:nvPicPr>
          <p:cNvPr id="2075" name="Google Shape;2075;p34"/>
          <p:cNvPicPr preferRelativeResize="0"/>
          <p:nvPr/>
        </p:nvPicPr>
        <p:blipFill>
          <a:blip r:embed="rId5">
            <a:alphaModFix amt="74000"/>
          </a:blip>
          <a:stretch>
            <a:fillRect/>
          </a:stretch>
        </p:blipFill>
        <p:spPr>
          <a:xfrm rot="-9631575" flipH="1">
            <a:off x="-1503235" y="-1230424"/>
            <a:ext cx="2894874" cy="2593324"/>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4">
  <p:cSld name="CUSTOM_4_1_1_2">
    <p:spTree>
      <p:nvGrpSpPr>
        <p:cNvPr id="1" name="Shape 2076"/>
        <p:cNvGrpSpPr/>
        <p:nvPr/>
      </p:nvGrpSpPr>
      <p:grpSpPr>
        <a:xfrm>
          <a:off x="0" y="0"/>
          <a:ext cx="0" cy="0"/>
          <a:chOff x="0" y="0"/>
          <a:chExt cx="0" cy="0"/>
        </a:xfrm>
      </p:grpSpPr>
      <p:pic>
        <p:nvPicPr>
          <p:cNvPr id="2077" name="Google Shape;2077;p35"/>
          <p:cNvPicPr preferRelativeResize="0"/>
          <p:nvPr/>
        </p:nvPicPr>
        <p:blipFill>
          <a:blip r:embed="rId2">
            <a:alphaModFix amt="66000"/>
          </a:blip>
          <a:stretch>
            <a:fillRect/>
          </a:stretch>
        </p:blipFill>
        <p:spPr>
          <a:xfrm rot="5399990" flipH="1">
            <a:off x="7705516" y="-598319"/>
            <a:ext cx="3297389" cy="2276637"/>
          </a:xfrm>
          <a:prstGeom prst="rect">
            <a:avLst/>
          </a:prstGeom>
          <a:noFill/>
          <a:ln>
            <a:noFill/>
          </a:ln>
        </p:spPr>
      </p:pic>
      <p:grpSp>
        <p:nvGrpSpPr>
          <p:cNvPr id="2078" name="Google Shape;2078;p35"/>
          <p:cNvGrpSpPr/>
          <p:nvPr/>
        </p:nvGrpSpPr>
        <p:grpSpPr>
          <a:xfrm rot="-987768">
            <a:off x="7751817" y="-266278"/>
            <a:ext cx="1344359" cy="1995308"/>
            <a:chOff x="272875" y="1527563"/>
            <a:chExt cx="255950" cy="455000"/>
          </a:xfrm>
        </p:grpSpPr>
        <p:sp>
          <p:nvSpPr>
            <p:cNvPr id="2079" name="Google Shape;2079;p35"/>
            <p:cNvSpPr/>
            <p:nvPr/>
          </p:nvSpPr>
          <p:spPr>
            <a:xfrm>
              <a:off x="471925" y="1963988"/>
              <a:ext cx="26575" cy="18575"/>
            </a:xfrm>
            <a:custGeom>
              <a:avLst/>
              <a:gdLst/>
              <a:ahLst/>
              <a:cxnLst/>
              <a:rect l="l" t="t" r="r" b="b"/>
              <a:pathLst>
                <a:path w="1063" h="743" extrusionOk="0">
                  <a:moveTo>
                    <a:pt x="724" y="0"/>
                  </a:moveTo>
                  <a:cubicBezTo>
                    <a:pt x="636" y="0"/>
                    <a:pt x="547" y="14"/>
                    <a:pt x="512" y="41"/>
                  </a:cubicBezTo>
                  <a:cubicBezTo>
                    <a:pt x="323" y="230"/>
                    <a:pt x="152" y="420"/>
                    <a:pt x="0" y="628"/>
                  </a:cubicBezTo>
                  <a:lnTo>
                    <a:pt x="57" y="742"/>
                  </a:lnTo>
                  <a:cubicBezTo>
                    <a:pt x="247" y="742"/>
                    <a:pt x="436" y="704"/>
                    <a:pt x="626" y="647"/>
                  </a:cubicBezTo>
                  <a:cubicBezTo>
                    <a:pt x="929" y="496"/>
                    <a:pt x="1062" y="249"/>
                    <a:pt x="948" y="60"/>
                  </a:cubicBezTo>
                  <a:cubicBezTo>
                    <a:pt x="928" y="19"/>
                    <a:pt x="826" y="0"/>
                    <a:pt x="72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35"/>
            <p:cNvSpPr/>
            <p:nvPr/>
          </p:nvSpPr>
          <p:spPr>
            <a:xfrm>
              <a:off x="366725" y="1787738"/>
              <a:ext cx="29875" cy="22300"/>
            </a:xfrm>
            <a:custGeom>
              <a:avLst/>
              <a:gdLst/>
              <a:ahLst/>
              <a:cxnLst/>
              <a:rect l="l" t="t" r="r" b="b"/>
              <a:pathLst>
                <a:path w="1195" h="892" extrusionOk="0">
                  <a:moveTo>
                    <a:pt x="607" y="1"/>
                  </a:moveTo>
                  <a:cubicBezTo>
                    <a:pt x="0" y="1"/>
                    <a:pt x="0" y="892"/>
                    <a:pt x="607" y="892"/>
                  </a:cubicBezTo>
                  <a:cubicBezTo>
                    <a:pt x="1194" y="892"/>
                    <a:pt x="1194" y="1"/>
                    <a:pt x="60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5"/>
            <p:cNvSpPr/>
            <p:nvPr/>
          </p:nvSpPr>
          <p:spPr>
            <a:xfrm>
              <a:off x="380450" y="1835613"/>
              <a:ext cx="9975" cy="8550"/>
            </a:xfrm>
            <a:custGeom>
              <a:avLst/>
              <a:gdLst/>
              <a:ahLst/>
              <a:cxnLst/>
              <a:rect l="l" t="t" r="r" b="b"/>
              <a:pathLst>
                <a:path w="399" h="342" extrusionOk="0">
                  <a:moveTo>
                    <a:pt x="209" y="1"/>
                  </a:moveTo>
                  <a:cubicBezTo>
                    <a:pt x="1" y="38"/>
                    <a:pt x="1" y="323"/>
                    <a:pt x="209" y="342"/>
                  </a:cubicBezTo>
                  <a:cubicBezTo>
                    <a:pt x="399" y="323"/>
                    <a:pt x="399" y="38"/>
                    <a:pt x="209"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5"/>
            <p:cNvSpPr/>
            <p:nvPr/>
          </p:nvSpPr>
          <p:spPr>
            <a:xfrm>
              <a:off x="416475" y="1837513"/>
              <a:ext cx="5700" cy="4750"/>
            </a:xfrm>
            <a:custGeom>
              <a:avLst/>
              <a:gdLst/>
              <a:ahLst/>
              <a:cxnLst/>
              <a:rect l="l" t="t" r="r" b="b"/>
              <a:pathLst>
                <a:path w="228" h="190" extrusionOk="0">
                  <a:moveTo>
                    <a:pt x="114" y="0"/>
                  </a:moveTo>
                  <a:cubicBezTo>
                    <a:pt x="0" y="19"/>
                    <a:pt x="0" y="171"/>
                    <a:pt x="114" y="190"/>
                  </a:cubicBezTo>
                  <a:cubicBezTo>
                    <a:pt x="228" y="171"/>
                    <a:pt x="228" y="19"/>
                    <a:pt x="11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35"/>
            <p:cNvSpPr/>
            <p:nvPr/>
          </p:nvSpPr>
          <p:spPr>
            <a:xfrm>
              <a:off x="415525" y="1877788"/>
              <a:ext cx="7600" cy="10675"/>
            </a:xfrm>
            <a:custGeom>
              <a:avLst/>
              <a:gdLst/>
              <a:ahLst/>
              <a:cxnLst/>
              <a:rect l="l" t="t" r="r" b="b"/>
              <a:pathLst>
                <a:path w="304" h="427" extrusionOk="0">
                  <a:moveTo>
                    <a:pt x="171" y="1"/>
                  </a:moveTo>
                  <a:cubicBezTo>
                    <a:pt x="133" y="1"/>
                    <a:pt x="95" y="20"/>
                    <a:pt x="76" y="39"/>
                  </a:cubicBezTo>
                  <a:lnTo>
                    <a:pt x="57" y="77"/>
                  </a:lnTo>
                  <a:cubicBezTo>
                    <a:pt x="38" y="95"/>
                    <a:pt x="38" y="114"/>
                    <a:pt x="38" y="133"/>
                  </a:cubicBezTo>
                  <a:lnTo>
                    <a:pt x="20" y="133"/>
                  </a:lnTo>
                  <a:cubicBezTo>
                    <a:pt x="20" y="190"/>
                    <a:pt x="20" y="228"/>
                    <a:pt x="1" y="285"/>
                  </a:cubicBezTo>
                  <a:cubicBezTo>
                    <a:pt x="1" y="304"/>
                    <a:pt x="1" y="323"/>
                    <a:pt x="20" y="342"/>
                  </a:cubicBezTo>
                  <a:cubicBezTo>
                    <a:pt x="20" y="361"/>
                    <a:pt x="38" y="380"/>
                    <a:pt x="38" y="380"/>
                  </a:cubicBezTo>
                  <a:cubicBezTo>
                    <a:pt x="57" y="399"/>
                    <a:pt x="76" y="418"/>
                    <a:pt x="95" y="418"/>
                  </a:cubicBezTo>
                  <a:cubicBezTo>
                    <a:pt x="108" y="418"/>
                    <a:pt x="121" y="426"/>
                    <a:pt x="133" y="426"/>
                  </a:cubicBezTo>
                  <a:cubicBezTo>
                    <a:pt x="140" y="426"/>
                    <a:pt x="146" y="424"/>
                    <a:pt x="152" y="418"/>
                  </a:cubicBezTo>
                  <a:lnTo>
                    <a:pt x="190" y="418"/>
                  </a:lnTo>
                  <a:cubicBezTo>
                    <a:pt x="209" y="418"/>
                    <a:pt x="228" y="418"/>
                    <a:pt x="247" y="399"/>
                  </a:cubicBezTo>
                  <a:cubicBezTo>
                    <a:pt x="285" y="361"/>
                    <a:pt x="285" y="323"/>
                    <a:pt x="285" y="285"/>
                  </a:cubicBezTo>
                  <a:lnTo>
                    <a:pt x="285" y="133"/>
                  </a:lnTo>
                  <a:cubicBezTo>
                    <a:pt x="304" y="114"/>
                    <a:pt x="304" y="95"/>
                    <a:pt x="285" y="95"/>
                  </a:cubicBezTo>
                  <a:cubicBezTo>
                    <a:pt x="285" y="77"/>
                    <a:pt x="285" y="58"/>
                    <a:pt x="266" y="39"/>
                  </a:cubicBezTo>
                  <a:cubicBezTo>
                    <a:pt x="228" y="20"/>
                    <a:pt x="209" y="1"/>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5"/>
            <p:cNvSpPr/>
            <p:nvPr/>
          </p:nvSpPr>
          <p:spPr>
            <a:xfrm>
              <a:off x="432600" y="1937038"/>
              <a:ext cx="10450" cy="8075"/>
            </a:xfrm>
            <a:custGeom>
              <a:avLst/>
              <a:gdLst/>
              <a:ahLst/>
              <a:cxnLst/>
              <a:rect l="l" t="t" r="r" b="b"/>
              <a:pathLst>
                <a:path w="418" h="323" extrusionOk="0">
                  <a:moveTo>
                    <a:pt x="209" y="0"/>
                  </a:moveTo>
                  <a:cubicBezTo>
                    <a:pt x="0" y="0"/>
                    <a:pt x="0" y="323"/>
                    <a:pt x="209" y="323"/>
                  </a:cubicBezTo>
                  <a:cubicBezTo>
                    <a:pt x="417" y="323"/>
                    <a:pt x="417" y="0"/>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5"/>
            <p:cNvSpPr/>
            <p:nvPr/>
          </p:nvSpPr>
          <p:spPr>
            <a:xfrm>
              <a:off x="452025" y="1974938"/>
              <a:ext cx="9500" cy="7150"/>
            </a:xfrm>
            <a:custGeom>
              <a:avLst/>
              <a:gdLst/>
              <a:ahLst/>
              <a:cxnLst/>
              <a:rect l="l" t="t" r="r" b="b"/>
              <a:pathLst>
                <a:path w="380" h="286" extrusionOk="0">
                  <a:moveTo>
                    <a:pt x="190" y="1"/>
                  </a:moveTo>
                  <a:cubicBezTo>
                    <a:pt x="0" y="1"/>
                    <a:pt x="0" y="285"/>
                    <a:pt x="190" y="285"/>
                  </a:cubicBezTo>
                  <a:cubicBezTo>
                    <a:pt x="379" y="285"/>
                    <a:pt x="379" y="1"/>
                    <a:pt x="19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35"/>
            <p:cNvSpPr/>
            <p:nvPr/>
          </p:nvSpPr>
          <p:spPr>
            <a:xfrm>
              <a:off x="472875" y="1918538"/>
              <a:ext cx="19925" cy="15200"/>
            </a:xfrm>
            <a:custGeom>
              <a:avLst/>
              <a:gdLst/>
              <a:ahLst/>
              <a:cxnLst/>
              <a:rect l="l" t="t" r="r" b="b"/>
              <a:pathLst>
                <a:path w="797" h="608" extrusionOk="0">
                  <a:moveTo>
                    <a:pt x="398" y="1"/>
                  </a:moveTo>
                  <a:cubicBezTo>
                    <a:pt x="0" y="1"/>
                    <a:pt x="0" y="608"/>
                    <a:pt x="398" y="608"/>
                  </a:cubicBezTo>
                  <a:cubicBezTo>
                    <a:pt x="797" y="608"/>
                    <a:pt x="797" y="1"/>
                    <a:pt x="398"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35"/>
            <p:cNvSpPr/>
            <p:nvPr/>
          </p:nvSpPr>
          <p:spPr>
            <a:xfrm>
              <a:off x="444900" y="1890113"/>
              <a:ext cx="16150" cy="11875"/>
            </a:xfrm>
            <a:custGeom>
              <a:avLst/>
              <a:gdLst/>
              <a:ahLst/>
              <a:cxnLst/>
              <a:rect l="l" t="t" r="r" b="b"/>
              <a:pathLst>
                <a:path w="646" h="475" extrusionOk="0">
                  <a:moveTo>
                    <a:pt x="323" y="1"/>
                  </a:moveTo>
                  <a:cubicBezTo>
                    <a:pt x="1" y="1"/>
                    <a:pt x="1" y="475"/>
                    <a:pt x="323" y="475"/>
                  </a:cubicBezTo>
                  <a:cubicBezTo>
                    <a:pt x="645" y="475"/>
                    <a:pt x="645"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35"/>
            <p:cNvSpPr/>
            <p:nvPr/>
          </p:nvSpPr>
          <p:spPr>
            <a:xfrm>
              <a:off x="398475" y="1905288"/>
              <a:ext cx="11875" cy="11400"/>
            </a:xfrm>
            <a:custGeom>
              <a:avLst/>
              <a:gdLst/>
              <a:ahLst/>
              <a:cxnLst/>
              <a:rect l="l" t="t" r="r" b="b"/>
              <a:pathLst>
                <a:path w="475" h="456" extrusionOk="0">
                  <a:moveTo>
                    <a:pt x="228" y="0"/>
                  </a:moveTo>
                  <a:cubicBezTo>
                    <a:pt x="0" y="57"/>
                    <a:pt x="0" y="398"/>
                    <a:pt x="228" y="455"/>
                  </a:cubicBezTo>
                  <a:cubicBezTo>
                    <a:pt x="474" y="398"/>
                    <a:pt x="474" y="57"/>
                    <a:pt x="22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35"/>
            <p:cNvSpPr/>
            <p:nvPr/>
          </p:nvSpPr>
          <p:spPr>
            <a:xfrm>
              <a:off x="454400" y="1849363"/>
              <a:ext cx="11850" cy="11400"/>
            </a:xfrm>
            <a:custGeom>
              <a:avLst/>
              <a:gdLst/>
              <a:ahLst/>
              <a:cxnLst/>
              <a:rect l="l" t="t" r="r" b="b"/>
              <a:pathLst>
                <a:path w="474" h="456" extrusionOk="0">
                  <a:moveTo>
                    <a:pt x="246" y="0"/>
                  </a:moveTo>
                  <a:cubicBezTo>
                    <a:pt x="0" y="57"/>
                    <a:pt x="0" y="398"/>
                    <a:pt x="246" y="455"/>
                  </a:cubicBezTo>
                  <a:cubicBezTo>
                    <a:pt x="474" y="398"/>
                    <a:pt x="474" y="57"/>
                    <a:pt x="24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35"/>
            <p:cNvSpPr/>
            <p:nvPr/>
          </p:nvSpPr>
          <p:spPr>
            <a:xfrm>
              <a:off x="428800" y="1830863"/>
              <a:ext cx="14725" cy="11400"/>
            </a:xfrm>
            <a:custGeom>
              <a:avLst/>
              <a:gdLst/>
              <a:ahLst/>
              <a:cxnLst/>
              <a:rect l="l" t="t" r="r" b="b"/>
              <a:pathLst>
                <a:path w="589" h="456" extrusionOk="0">
                  <a:moveTo>
                    <a:pt x="228" y="1"/>
                  </a:moveTo>
                  <a:cubicBezTo>
                    <a:pt x="190" y="1"/>
                    <a:pt x="171" y="1"/>
                    <a:pt x="133" y="20"/>
                  </a:cubicBezTo>
                  <a:cubicBezTo>
                    <a:pt x="114" y="39"/>
                    <a:pt x="76" y="39"/>
                    <a:pt x="57" y="77"/>
                  </a:cubicBezTo>
                  <a:cubicBezTo>
                    <a:pt x="38" y="96"/>
                    <a:pt x="19" y="115"/>
                    <a:pt x="19" y="153"/>
                  </a:cubicBezTo>
                  <a:cubicBezTo>
                    <a:pt x="0" y="172"/>
                    <a:pt x="0" y="209"/>
                    <a:pt x="0" y="228"/>
                  </a:cubicBezTo>
                  <a:lnTo>
                    <a:pt x="0" y="285"/>
                  </a:lnTo>
                  <a:cubicBezTo>
                    <a:pt x="0" y="323"/>
                    <a:pt x="19" y="361"/>
                    <a:pt x="57" y="399"/>
                  </a:cubicBezTo>
                  <a:lnTo>
                    <a:pt x="95" y="437"/>
                  </a:lnTo>
                  <a:cubicBezTo>
                    <a:pt x="133" y="456"/>
                    <a:pt x="171" y="456"/>
                    <a:pt x="209" y="456"/>
                  </a:cubicBezTo>
                  <a:lnTo>
                    <a:pt x="209" y="437"/>
                  </a:lnTo>
                  <a:lnTo>
                    <a:pt x="361" y="437"/>
                  </a:lnTo>
                  <a:cubicBezTo>
                    <a:pt x="398" y="437"/>
                    <a:pt x="417" y="437"/>
                    <a:pt x="455" y="418"/>
                  </a:cubicBezTo>
                  <a:cubicBezTo>
                    <a:pt x="474" y="418"/>
                    <a:pt x="493" y="399"/>
                    <a:pt x="531" y="380"/>
                  </a:cubicBezTo>
                  <a:cubicBezTo>
                    <a:pt x="550" y="361"/>
                    <a:pt x="569" y="342"/>
                    <a:pt x="569" y="304"/>
                  </a:cubicBezTo>
                  <a:cubicBezTo>
                    <a:pt x="588" y="285"/>
                    <a:pt x="588" y="247"/>
                    <a:pt x="588" y="228"/>
                  </a:cubicBezTo>
                  <a:lnTo>
                    <a:pt x="588" y="172"/>
                  </a:lnTo>
                  <a:cubicBezTo>
                    <a:pt x="569" y="134"/>
                    <a:pt x="550" y="96"/>
                    <a:pt x="531" y="58"/>
                  </a:cubicBezTo>
                  <a:lnTo>
                    <a:pt x="493" y="39"/>
                  </a:lnTo>
                  <a:cubicBezTo>
                    <a:pt x="455" y="20"/>
                    <a:pt x="417" y="1"/>
                    <a:pt x="38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5"/>
            <p:cNvSpPr/>
            <p:nvPr/>
          </p:nvSpPr>
          <p:spPr>
            <a:xfrm>
              <a:off x="440175" y="1765463"/>
              <a:ext cx="18025" cy="14725"/>
            </a:xfrm>
            <a:custGeom>
              <a:avLst/>
              <a:gdLst/>
              <a:ahLst/>
              <a:cxnLst/>
              <a:rect l="l" t="t" r="r" b="b"/>
              <a:pathLst>
                <a:path w="721" h="589" extrusionOk="0">
                  <a:moveTo>
                    <a:pt x="361" y="1"/>
                  </a:moveTo>
                  <a:cubicBezTo>
                    <a:pt x="0" y="20"/>
                    <a:pt x="0" y="551"/>
                    <a:pt x="361" y="589"/>
                  </a:cubicBezTo>
                  <a:cubicBezTo>
                    <a:pt x="721" y="551"/>
                    <a:pt x="721" y="20"/>
                    <a:pt x="36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5"/>
            <p:cNvSpPr/>
            <p:nvPr/>
          </p:nvSpPr>
          <p:spPr>
            <a:xfrm>
              <a:off x="385200" y="1777313"/>
              <a:ext cx="15650" cy="13300"/>
            </a:xfrm>
            <a:custGeom>
              <a:avLst/>
              <a:gdLst/>
              <a:ahLst/>
              <a:cxnLst/>
              <a:rect l="l" t="t" r="r" b="b"/>
              <a:pathLst>
                <a:path w="626" h="532" extrusionOk="0">
                  <a:moveTo>
                    <a:pt x="323" y="1"/>
                  </a:moveTo>
                  <a:cubicBezTo>
                    <a:pt x="0" y="39"/>
                    <a:pt x="0" y="494"/>
                    <a:pt x="323" y="532"/>
                  </a:cubicBezTo>
                  <a:cubicBezTo>
                    <a:pt x="626" y="494"/>
                    <a:pt x="626" y="39"/>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5"/>
            <p:cNvSpPr/>
            <p:nvPr/>
          </p:nvSpPr>
          <p:spPr>
            <a:xfrm>
              <a:off x="399875" y="1703388"/>
              <a:ext cx="16150" cy="11875"/>
            </a:xfrm>
            <a:custGeom>
              <a:avLst/>
              <a:gdLst/>
              <a:ahLst/>
              <a:cxnLst/>
              <a:rect l="l" t="t" r="r" b="b"/>
              <a:pathLst>
                <a:path w="646" h="475" extrusionOk="0">
                  <a:moveTo>
                    <a:pt x="323" y="1"/>
                  </a:moveTo>
                  <a:cubicBezTo>
                    <a:pt x="1" y="1"/>
                    <a:pt x="1" y="474"/>
                    <a:pt x="323" y="474"/>
                  </a:cubicBezTo>
                  <a:cubicBezTo>
                    <a:pt x="646" y="474"/>
                    <a:pt x="646" y="1"/>
                    <a:pt x="32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5"/>
            <p:cNvSpPr/>
            <p:nvPr/>
          </p:nvSpPr>
          <p:spPr>
            <a:xfrm>
              <a:off x="354400" y="1709538"/>
              <a:ext cx="17550" cy="14250"/>
            </a:xfrm>
            <a:custGeom>
              <a:avLst/>
              <a:gdLst/>
              <a:ahLst/>
              <a:cxnLst/>
              <a:rect l="l" t="t" r="r" b="b"/>
              <a:pathLst>
                <a:path w="702" h="570" extrusionOk="0">
                  <a:moveTo>
                    <a:pt x="341" y="1"/>
                  </a:moveTo>
                  <a:cubicBezTo>
                    <a:pt x="0" y="20"/>
                    <a:pt x="0" y="532"/>
                    <a:pt x="341" y="570"/>
                  </a:cubicBezTo>
                  <a:cubicBezTo>
                    <a:pt x="702" y="532"/>
                    <a:pt x="702" y="20"/>
                    <a:pt x="34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5"/>
            <p:cNvSpPr/>
            <p:nvPr/>
          </p:nvSpPr>
          <p:spPr>
            <a:xfrm>
              <a:off x="338275" y="1701963"/>
              <a:ext cx="19450" cy="14250"/>
            </a:xfrm>
            <a:custGeom>
              <a:avLst/>
              <a:gdLst/>
              <a:ahLst/>
              <a:cxnLst/>
              <a:rect l="l" t="t" r="r" b="b"/>
              <a:pathLst>
                <a:path w="778" h="570" extrusionOk="0">
                  <a:moveTo>
                    <a:pt x="416" y="0"/>
                  </a:moveTo>
                  <a:cubicBezTo>
                    <a:pt x="411" y="0"/>
                    <a:pt x="405" y="0"/>
                    <a:pt x="399" y="1"/>
                  </a:cubicBezTo>
                  <a:cubicBezTo>
                    <a:pt x="1" y="1"/>
                    <a:pt x="1" y="569"/>
                    <a:pt x="399" y="569"/>
                  </a:cubicBezTo>
                  <a:cubicBezTo>
                    <a:pt x="772" y="569"/>
                    <a:pt x="778" y="0"/>
                    <a:pt x="41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35"/>
            <p:cNvSpPr/>
            <p:nvPr/>
          </p:nvSpPr>
          <p:spPr>
            <a:xfrm>
              <a:off x="388050" y="1631363"/>
              <a:ext cx="17550" cy="13750"/>
            </a:xfrm>
            <a:custGeom>
              <a:avLst/>
              <a:gdLst/>
              <a:ahLst/>
              <a:cxnLst/>
              <a:rect l="l" t="t" r="r" b="b"/>
              <a:pathLst>
                <a:path w="702" h="550" extrusionOk="0">
                  <a:moveTo>
                    <a:pt x="360" y="0"/>
                  </a:moveTo>
                  <a:cubicBezTo>
                    <a:pt x="0" y="0"/>
                    <a:pt x="0" y="550"/>
                    <a:pt x="360" y="550"/>
                  </a:cubicBezTo>
                  <a:cubicBezTo>
                    <a:pt x="701" y="550"/>
                    <a:pt x="701" y="0"/>
                    <a:pt x="360"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35"/>
            <p:cNvSpPr/>
            <p:nvPr/>
          </p:nvSpPr>
          <p:spPr>
            <a:xfrm>
              <a:off x="297525" y="1637988"/>
              <a:ext cx="18975" cy="14725"/>
            </a:xfrm>
            <a:custGeom>
              <a:avLst/>
              <a:gdLst/>
              <a:ahLst/>
              <a:cxnLst/>
              <a:rect l="l" t="t" r="r" b="b"/>
              <a:pathLst>
                <a:path w="759" h="589" extrusionOk="0">
                  <a:moveTo>
                    <a:pt x="379" y="0"/>
                  </a:moveTo>
                  <a:cubicBezTo>
                    <a:pt x="0" y="0"/>
                    <a:pt x="0" y="588"/>
                    <a:pt x="379" y="588"/>
                  </a:cubicBezTo>
                  <a:cubicBezTo>
                    <a:pt x="759" y="588"/>
                    <a:pt x="759" y="0"/>
                    <a:pt x="37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35"/>
            <p:cNvSpPr/>
            <p:nvPr/>
          </p:nvSpPr>
          <p:spPr>
            <a:xfrm>
              <a:off x="356275" y="1585363"/>
              <a:ext cx="20875" cy="15675"/>
            </a:xfrm>
            <a:custGeom>
              <a:avLst/>
              <a:gdLst/>
              <a:ahLst/>
              <a:cxnLst/>
              <a:rect l="l" t="t" r="r" b="b"/>
              <a:pathLst>
                <a:path w="835" h="627" extrusionOk="0">
                  <a:moveTo>
                    <a:pt x="436" y="1"/>
                  </a:moveTo>
                  <a:cubicBezTo>
                    <a:pt x="430" y="1"/>
                    <a:pt x="424" y="1"/>
                    <a:pt x="418" y="1"/>
                  </a:cubicBezTo>
                  <a:cubicBezTo>
                    <a:pt x="1" y="1"/>
                    <a:pt x="1" y="627"/>
                    <a:pt x="418" y="627"/>
                  </a:cubicBezTo>
                  <a:cubicBezTo>
                    <a:pt x="829" y="627"/>
                    <a:pt x="835" y="1"/>
                    <a:pt x="43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35"/>
            <p:cNvSpPr/>
            <p:nvPr/>
          </p:nvSpPr>
          <p:spPr>
            <a:xfrm>
              <a:off x="311750" y="1588238"/>
              <a:ext cx="12800" cy="9500"/>
            </a:xfrm>
            <a:custGeom>
              <a:avLst/>
              <a:gdLst/>
              <a:ahLst/>
              <a:cxnLst/>
              <a:rect l="l" t="t" r="r" b="b"/>
              <a:pathLst>
                <a:path w="512" h="380" extrusionOk="0">
                  <a:moveTo>
                    <a:pt x="265" y="0"/>
                  </a:moveTo>
                  <a:cubicBezTo>
                    <a:pt x="0" y="0"/>
                    <a:pt x="0" y="379"/>
                    <a:pt x="265" y="379"/>
                  </a:cubicBezTo>
                  <a:cubicBezTo>
                    <a:pt x="512" y="379"/>
                    <a:pt x="512" y="0"/>
                    <a:pt x="26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35"/>
            <p:cNvSpPr/>
            <p:nvPr/>
          </p:nvSpPr>
          <p:spPr>
            <a:xfrm>
              <a:off x="285675" y="1574488"/>
              <a:ext cx="20400" cy="15175"/>
            </a:xfrm>
            <a:custGeom>
              <a:avLst/>
              <a:gdLst/>
              <a:ahLst/>
              <a:cxnLst/>
              <a:rect l="l" t="t" r="r" b="b"/>
              <a:pathLst>
                <a:path w="816" h="607" extrusionOk="0">
                  <a:moveTo>
                    <a:pt x="398" y="0"/>
                  </a:moveTo>
                  <a:cubicBezTo>
                    <a:pt x="0" y="0"/>
                    <a:pt x="0" y="607"/>
                    <a:pt x="398" y="607"/>
                  </a:cubicBezTo>
                  <a:cubicBezTo>
                    <a:pt x="816" y="607"/>
                    <a:pt x="816" y="0"/>
                    <a:pt x="39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35"/>
            <p:cNvSpPr/>
            <p:nvPr/>
          </p:nvSpPr>
          <p:spPr>
            <a:xfrm>
              <a:off x="354400" y="1551263"/>
              <a:ext cx="9975" cy="8550"/>
            </a:xfrm>
            <a:custGeom>
              <a:avLst/>
              <a:gdLst/>
              <a:ahLst/>
              <a:cxnLst/>
              <a:rect l="l" t="t" r="r" b="b"/>
              <a:pathLst>
                <a:path w="399" h="342" extrusionOk="0">
                  <a:moveTo>
                    <a:pt x="209" y="0"/>
                  </a:moveTo>
                  <a:cubicBezTo>
                    <a:pt x="0" y="38"/>
                    <a:pt x="0" y="323"/>
                    <a:pt x="209" y="342"/>
                  </a:cubicBezTo>
                  <a:cubicBezTo>
                    <a:pt x="398" y="323"/>
                    <a:pt x="398" y="38"/>
                    <a:pt x="209"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35"/>
            <p:cNvSpPr/>
            <p:nvPr/>
          </p:nvSpPr>
          <p:spPr>
            <a:xfrm>
              <a:off x="337800" y="1527563"/>
              <a:ext cx="13300" cy="11400"/>
            </a:xfrm>
            <a:custGeom>
              <a:avLst/>
              <a:gdLst/>
              <a:ahLst/>
              <a:cxnLst/>
              <a:rect l="l" t="t" r="r" b="b"/>
              <a:pathLst>
                <a:path w="532" h="456" extrusionOk="0">
                  <a:moveTo>
                    <a:pt x="266" y="1"/>
                  </a:moveTo>
                  <a:cubicBezTo>
                    <a:pt x="1" y="38"/>
                    <a:pt x="1" y="418"/>
                    <a:pt x="266" y="455"/>
                  </a:cubicBezTo>
                  <a:cubicBezTo>
                    <a:pt x="531" y="418"/>
                    <a:pt x="531" y="38"/>
                    <a:pt x="266"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35"/>
            <p:cNvSpPr/>
            <p:nvPr/>
          </p:nvSpPr>
          <p:spPr>
            <a:xfrm>
              <a:off x="272875" y="1700063"/>
              <a:ext cx="23250" cy="18050"/>
            </a:xfrm>
            <a:custGeom>
              <a:avLst/>
              <a:gdLst/>
              <a:ahLst/>
              <a:cxnLst/>
              <a:rect l="l" t="t" r="r" b="b"/>
              <a:pathLst>
                <a:path w="930" h="722" extrusionOk="0">
                  <a:moveTo>
                    <a:pt x="474" y="1"/>
                  </a:moveTo>
                  <a:cubicBezTo>
                    <a:pt x="0" y="1"/>
                    <a:pt x="0" y="721"/>
                    <a:pt x="474" y="721"/>
                  </a:cubicBezTo>
                  <a:cubicBezTo>
                    <a:pt x="929" y="721"/>
                    <a:pt x="929" y="1"/>
                    <a:pt x="474"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35"/>
            <p:cNvSpPr/>
            <p:nvPr/>
          </p:nvSpPr>
          <p:spPr>
            <a:xfrm>
              <a:off x="507000" y="1726138"/>
              <a:ext cx="3800" cy="3350"/>
            </a:xfrm>
            <a:custGeom>
              <a:avLst/>
              <a:gdLst/>
              <a:ahLst/>
              <a:cxnLst/>
              <a:rect l="l" t="t" r="r" b="b"/>
              <a:pathLst>
                <a:path w="152" h="134" extrusionOk="0">
                  <a:moveTo>
                    <a:pt x="76" y="0"/>
                  </a:moveTo>
                  <a:cubicBezTo>
                    <a:pt x="0" y="0"/>
                    <a:pt x="0" y="114"/>
                    <a:pt x="76" y="133"/>
                  </a:cubicBezTo>
                  <a:cubicBezTo>
                    <a:pt x="152" y="114"/>
                    <a:pt x="152" y="0"/>
                    <a:pt x="7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35"/>
            <p:cNvSpPr/>
            <p:nvPr/>
          </p:nvSpPr>
          <p:spPr>
            <a:xfrm>
              <a:off x="485200" y="1780638"/>
              <a:ext cx="18025" cy="13775"/>
            </a:xfrm>
            <a:custGeom>
              <a:avLst/>
              <a:gdLst/>
              <a:ahLst/>
              <a:cxnLst/>
              <a:rect l="l" t="t" r="r" b="b"/>
              <a:pathLst>
                <a:path w="721" h="551" extrusionOk="0">
                  <a:moveTo>
                    <a:pt x="360" y="1"/>
                  </a:moveTo>
                  <a:cubicBezTo>
                    <a:pt x="0" y="1"/>
                    <a:pt x="0" y="550"/>
                    <a:pt x="360" y="550"/>
                  </a:cubicBezTo>
                  <a:cubicBezTo>
                    <a:pt x="721" y="550"/>
                    <a:pt x="721" y="1"/>
                    <a:pt x="360"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35"/>
            <p:cNvSpPr/>
            <p:nvPr/>
          </p:nvSpPr>
          <p:spPr>
            <a:xfrm>
              <a:off x="502250" y="1829463"/>
              <a:ext cx="9500" cy="6175"/>
            </a:xfrm>
            <a:custGeom>
              <a:avLst/>
              <a:gdLst/>
              <a:ahLst/>
              <a:cxnLst/>
              <a:rect l="l" t="t" r="r" b="b"/>
              <a:pathLst>
                <a:path w="380" h="247" extrusionOk="0">
                  <a:moveTo>
                    <a:pt x="114" y="0"/>
                  </a:moveTo>
                  <a:cubicBezTo>
                    <a:pt x="77" y="0"/>
                    <a:pt x="39" y="19"/>
                    <a:pt x="20" y="38"/>
                  </a:cubicBezTo>
                  <a:cubicBezTo>
                    <a:pt x="20" y="38"/>
                    <a:pt x="1" y="57"/>
                    <a:pt x="1" y="76"/>
                  </a:cubicBezTo>
                  <a:cubicBezTo>
                    <a:pt x="1" y="95"/>
                    <a:pt x="1" y="114"/>
                    <a:pt x="1" y="114"/>
                  </a:cubicBezTo>
                  <a:cubicBezTo>
                    <a:pt x="1" y="152"/>
                    <a:pt x="20" y="190"/>
                    <a:pt x="39" y="209"/>
                  </a:cubicBezTo>
                  <a:cubicBezTo>
                    <a:pt x="58" y="228"/>
                    <a:pt x="95" y="247"/>
                    <a:pt x="114" y="247"/>
                  </a:cubicBezTo>
                  <a:lnTo>
                    <a:pt x="266" y="247"/>
                  </a:lnTo>
                  <a:cubicBezTo>
                    <a:pt x="304" y="247"/>
                    <a:pt x="342" y="228"/>
                    <a:pt x="361" y="209"/>
                  </a:cubicBezTo>
                  <a:cubicBezTo>
                    <a:pt x="361" y="190"/>
                    <a:pt x="380" y="190"/>
                    <a:pt x="380" y="171"/>
                  </a:cubicBezTo>
                  <a:cubicBezTo>
                    <a:pt x="380" y="152"/>
                    <a:pt x="380" y="133"/>
                    <a:pt x="380" y="114"/>
                  </a:cubicBezTo>
                  <a:cubicBezTo>
                    <a:pt x="380" y="95"/>
                    <a:pt x="361" y="57"/>
                    <a:pt x="342" y="38"/>
                  </a:cubicBezTo>
                  <a:cubicBezTo>
                    <a:pt x="323" y="19"/>
                    <a:pt x="285" y="0"/>
                    <a:pt x="266"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35"/>
            <p:cNvSpPr/>
            <p:nvPr/>
          </p:nvSpPr>
          <p:spPr>
            <a:xfrm>
              <a:off x="504150" y="1867838"/>
              <a:ext cx="24675" cy="18975"/>
            </a:xfrm>
            <a:custGeom>
              <a:avLst/>
              <a:gdLst/>
              <a:ahLst/>
              <a:cxnLst/>
              <a:rect l="l" t="t" r="r" b="b"/>
              <a:pathLst>
                <a:path w="987" h="759" extrusionOk="0">
                  <a:moveTo>
                    <a:pt x="493" y="1"/>
                  </a:moveTo>
                  <a:cubicBezTo>
                    <a:pt x="1" y="1"/>
                    <a:pt x="1" y="759"/>
                    <a:pt x="493" y="759"/>
                  </a:cubicBezTo>
                  <a:cubicBezTo>
                    <a:pt x="986" y="759"/>
                    <a:pt x="986" y="1"/>
                    <a:pt x="493"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35"/>
            <p:cNvSpPr/>
            <p:nvPr/>
          </p:nvSpPr>
          <p:spPr>
            <a:xfrm>
              <a:off x="360075" y="1880163"/>
              <a:ext cx="20875" cy="17075"/>
            </a:xfrm>
            <a:custGeom>
              <a:avLst/>
              <a:gdLst/>
              <a:ahLst/>
              <a:cxnLst/>
              <a:rect l="l" t="t" r="r" b="b"/>
              <a:pathLst>
                <a:path w="835" h="683" extrusionOk="0">
                  <a:moveTo>
                    <a:pt x="418" y="0"/>
                  </a:moveTo>
                  <a:cubicBezTo>
                    <a:pt x="1" y="38"/>
                    <a:pt x="1" y="645"/>
                    <a:pt x="418" y="683"/>
                  </a:cubicBezTo>
                  <a:cubicBezTo>
                    <a:pt x="835" y="645"/>
                    <a:pt x="835" y="38"/>
                    <a:pt x="418"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35"/>
            <p:cNvSpPr/>
            <p:nvPr/>
          </p:nvSpPr>
          <p:spPr>
            <a:xfrm>
              <a:off x="319325" y="1860263"/>
              <a:ext cx="16125" cy="12350"/>
            </a:xfrm>
            <a:custGeom>
              <a:avLst/>
              <a:gdLst/>
              <a:ahLst/>
              <a:cxnLst/>
              <a:rect l="l" t="t" r="r" b="b"/>
              <a:pathLst>
                <a:path w="645" h="494" extrusionOk="0">
                  <a:moveTo>
                    <a:pt x="247" y="0"/>
                  </a:moveTo>
                  <a:cubicBezTo>
                    <a:pt x="228" y="0"/>
                    <a:pt x="190" y="0"/>
                    <a:pt x="152" y="19"/>
                  </a:cubicBezTo>
                  <a:cubicBezTo>
                    <a:pt x="133" y="19"/>
                    <a:pt x="95" y="38"/>
                    <a:pt x="76" y="76"/>
                  </a:cubicBezTo>
                  <a:cubicBezTo>
                    <a:pt x="38" y="114"/>
                    <a:pt x="0" y="171"/>
                    <a:pt x="0" y="247"/>
                  </a:cubicBezTo>
                  <a:lnTo>
                    <a:pt x="0" y="304"/>
                  </a:lnTo>
                  <a:cubicBezTo>
                    <a:pt x="19" y="342"/>
                    <a:pt x="38" y="379"/>
                    <a:pt x="76" y="417"/>
                  </a:cubicBezTo>
                  <a:lnTo>
                    <a:pt x="114" y="455"/>
                  </a:lnTo>
                  <a:cubicBezTo>
                    <a:pt x="152" y="474"/>
                    <a:pt x="209" y="493"/>
                    <a:pt x="247" y="493"/>
                  </a:cubicBezTo>
                  <a:lnTo>
                    <a:pt x="398" y="493"/>
                  </a:lnTo>
                  <a:cubicBezTo>
                    <a:pt x="436" y="493"/>
                    <a:pt x="455" y="493"/>
                    <a:pt x="493" y="474"/>
                  </a:cubicBezTo>
                  <a:cubicBezTo>
                    <a:pt x="550" y="455"/>
                    <a:pt x="588" y="398"/>
                    <a:pt x="607" y="342"/>
                  </a:cubicBezTo>
                  <a:cubicBezTo>
                    <a:pt x="626" y="323"/>
                    <a:pt x="645" y="285"/>
                    <a:pt x="626" y="247"/>
                  </a:cubicBezTo>
                  <a:lnTo>
                    <a:pt x="626" y="190"/>
                  </a:lnTo>
                  <a:cubicBezTo>
                    <a:pt x="626" y="152"/>
                    <a:pt x="607" y="114"/>
                    <a:pt x="569" y="76"/>
                  </a:cubicBezTo>
                  <a:lnTo>
                    <a:pt x="531" y="38"/>
                  </a:lnTo>
                  <a:cubicBezTo>
                    <a:pt x="493" y="19"/>
                    <a:pt x="436" y="19"/>
                    <a:pt x="398" y="19"/>
                  </a:cubicBezTo>
                  <a:lnTo>
                    <a:pt x="398" y="0"/>
                  </a:ln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35"/>
            <p:cNvSpPr/>
            <p:nvPr/>
          </p:nvSpPr>
          <p:spPr>
            <a:xfrm>
              <a:off x="325475" y="1808138"/>
              <a:ext cx="15675" cy="11850"/>
            </a:xfrm>
            <a:custGeom>
              <a:avLst/>
              <a:gdLst/>
              <a:ahLst/>
              <a:cxnLst/>
              <a:rect l="l" t="t" r="r" b="b"/>
              <a:pathLst>
                <a:path w="627" h="474" extrusionOk="0">
                  <a:moveTo>
                    <a:pt x="304" y="0"/>
                  </a:moveTo>
                  <a:cubicBezTo>
                    <a:pt x="1" y="0"/>
                    <a:pt x="1" y="474"/>
                    <a:pt x="304" y="474"/>
                  </a:cubicBezTo>
                  <a:cubicBezTo>
                    <a:pt x="626" y="474"/>
                    <a:pt x="626" y="0"/>
                    <a:pt x="30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35"/>
            <p:cNvSpPr/>
            <p:nvPr/>
          </p:nvSpPr>
          <p:spPr>
            <a:xfrm>
              <a:off x="298950" y="1787738"/>
              <a:ext cx="8550" cy="7150"/>
            </a:xfrm>
            <a:custGeom>
              <a:avLst/>
              <a:gdLst/>
              <a:ahLst/>
              <a:cxnLst/>
              <a:rect l="l" t="t" r="r" b="b"/>
              <a:pathLst>
                <a:path w="342" h="286" extrusionOk="0">
                  <a:moveTo>
                    <a:pt x="171" y="1"/>
                  </a:moveTo>
                  <a:cubicBezTo>
                    <a:pt x="0" y="20"/>
                    <a:pt x="0" y="266"/>
                    <a:pt x="171" y="285"/>
                  </a:cubicBezTo>
                  <a:cubicBezTo>
                    <a:pt x="341" y="266"/>
                    <a:pt x="341" y="20"/>
                    <a:pt x="171"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35"/>
            <p:cNvSpPr/>
            <p:nvPr/>
          </p:nvSpPr>
          <p:spPr>
            <a:xfrm>
              <a:off x="445850" y="1622338"/>
              <a:ext cx="21825" cy="16625"/>
            </a:xfrm>
            <a:custGeom>
              <a:avLst/>
              <a:gdLst/>
              <a:ahLst/>
              <a:cxnLst/>
              <a:rect l="l" t="t" r="r" b="b"/>
              <a:pathLst>
                <a:path w="873" h="665" extrusionOk="0">
                  <a:moveTo>
                    <a:pt x="437" y="1"/>
                  </a:moveTo>
                  <a:cubicBezTo>
                    <a:pt x="1" y="1"/>
                    <a:pt x="1" y="664"/>
                    <a:pt x="437" y="664"/>
                  </a:cubicBezTo>
                  <a:cubicBezTo>
                    <a:pt x="873" y="664"/>
                    <a:pt x="873" y="1"/>
                    <a:pt x="437" y="1"/>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35"/>
            <p:cNvSpPr/>
            <p:nvPr/>
          </p:nvSpPr>
          <p:spPr>
            <a:xfrm>
              <a:off x="418850" y="1542263"/>
              <a:ext cx="23250" cy="18975"/>
            </a:xfrm>
            <a:custGeom>
              <a:avLst/>
              <a:gdLst/>
              <a:ahLst/>
              <a:cxnLst/>
              <a:rect l="l" t="t" r="r" b="b"/>
              <a:pathLst>
                <a:path w="930" h="759" extrusionOk="0">
                  <a:moveTo>
                    <a:pt x="474" y="0"/>
                  </a:moveTo>
                  <a:cubicBezTo>
                    <a:pt x="0" y="38"/>
                    <a:pt x="0" y="721"/>
                    <a:pt x="474" y="758"/>
                  </a:cubicBezTo>
                  <a:cubicBezTo>
                    <a:pt x="929" y="721"/>
                    <a:pt x="929" y="38"/>
                    <a:pt x="474"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114" name="Google Shape;2114;p35"/>
          <p:cNvPicPr preferRelativeResize="0"/>
          <p:nvPr/>
        </p:nvPicPr>
        <p:blipFill>
          <a:blip r:embed="rId3">
            <a:alphaModFix amt="74000"/>
          </a:blip>
          <a:stretch>
            <a:fillRect/>
          </a:stretch>
        </p:blipFill>
        <p:spPr>
          <a:xfrm rot="-10162003" flipH="1">
            <a:off x="-1091107" y="-1133759"/>
            <a:ext cx="2894871" cy="2593322"/>
          </a:xfrm>
          <a:prstGeom prst="rect">
            <a:avLst/>
          </a:prstGeom>
          <a:noFill/>
          <a:ln>
            <a:noFill/>
          </a:ln>
        </p:spPr>
      </p:pic>
      <p:pic>
        <p:nvPicPr>
          <p:cNvPr id="2115" name="Google Shape;2115;p35"/>
          <p:cNvPicPr preferRelativeResize="0"/>
          <p:nvPr/>
        </p:nvPicPr>
        <p:blipFill>
          <a:blip r:embed="rId4">
            <a:alphaModFix amt="76000"/>
          </a:blip>
          <a:stretch>
            <a:fillRect/>
          </a:stretch>
        </p:blipFill>
        <p:spPr>
          <a:xfrm rot="363351">
            <a:off x="802621" y="4291783"/>
            <a:ext cx="7605804" cy="2832383"/>
          </a:xfrm>
          <a:prstGeom prst="rect">
            <a:avLst/>
          </a:prstGeom>
          <a:noFill/>
          <a:ln>
            <a:noFill/>
          </a:ln>
        </p:spPr>
      </p:pic>
      <p:sp>
        <p:nvSpPr>
          <p:cNvPr id="2116" name="Google Shape;2116;p35"/>
          <p:cNvSpPr/>
          <p:nvPr/>
        </p:nvSpPr>
        <p:spPr>
          <a:xfrm rot="9899989">
            <a:off x="-583964" y="4625085"/>
            <a:ext cx="2265015" cy="2165770"/>
          </a:xfrm>
          <a:custGeom>
            <a:avLst/>
            <a:gdLst/>
            <a:ahLst/>
            <a:cxnLst/>
            <a:rect l="l" t="t" r="r" b="b"/>
            <a:pathLst>
              <a:path w="21339" h="20404" extrusionOk="0">
                <a:moveTo>
                  <a:pt x="95" y="0"/>
                </a:moveTo>
                <a:cubicBezTo>
                  <a:pt x="50" y="0"/>
                  <a:pt x="0" y="36"/>
                  <a:pt x="12" y="93"/>
                </a:cubicBezTo>
                <a:cubicBezTo>
                  <a:pt x="485" y="2330"/>
                  <a:pt x="1054" y="4567"/>
                  <a:pt x="1680" y="6766"/>
                </a:cubicBezTo>
                <a:cubicBezTo>
                  <a:pt x="2324" y="8965"/>
                  <a:pt x="3045" y="11126"/>
                  <a:pt x="3822" y="13249"/>
                </a:cubicBezTo>
                <a:cubicBezTo>
                  <a:pt x="4220" y="14330"/>
                  <a:pt x="4618" y="15391"/>
                  <a:pt x="5054" y="16453"/>
                </a:cubicBezTo>
                <a:cubicBezTo>
                  <a:pt x="5225" y="16889"/>
                  <a:pt x="5433" y="17287"/>
                  <a:pt x="5699" y="17666"/>
                </a:cubicBezTo>
                <a:cubicBezTo>
                  <a:pt x="5926" y="17988"/>
                  <a:pt x="6267" y="18216"/>
                  <a:pt x="6646" y="18348"/>
                </a:cubicBezTo>
                <a:cubicBezTo>
                  <a:pt x="6705" y="18361"/>
                  <a:pt x="6764" y="18368"/>
                  <a:pt x="6823" y="18368"/>
                </a:cubicBezTo>
                <a:cubicBezTo>
                  <a:pt x="7107" y="18368"/>
                  <a:pt x="7384" y="18221"/>
                  <a:pt x="7556" y="17969"/>
                </a:cubicBezTo>
                <a:cubicBezTo>
                  <a:pt x="7746" y="17609"/>
                  <a:pt x="7784" y="17173"/>
                  <a:pt x="7708" y="16775"/>
                </a:cubicBezTo>
                <a:cubicBezTo>
                  <a:pt x="7519" y="15770"/>
                  <a:pt x="7253" y="14784"/>
                  <a:pt x="6893" y="13837"/>
                </a:cubicBezTo>
                <a:cubicBezTo>
                  <a:pt x="6248" y="11941"/>
                  <a:pt x="5414" y="9969"/>
                  <a:pt x="5528" y="7922"/>
                </a:cubicBezTo>
                <a:cubicBezTo>
                  <a:pt x="5543" y="7707"/>
                  <a:pt x="5559" y="7504"/>
                  <a:pt x="5594" y="7294"/>
                </a:cubicBezTo>
                <a:lnTo>
                  <a:pt x="5594" y="7294"/>
                </a:lnTo>
                <a:cubicBezTo>
                  <a:pt x="6312" y="7702"/>
                  <a:pt x="6661" y="8502"/>
                  <a:pt x="6893" y="9268"/>
                </a:cubicBezTo>
                <a:cubicBezTo>
                  <a:pt x="7234" y="10349"/>
                  <a:pt x="7519" y="11467"/>
                  <a:pt x="7822" y="12567"/>
                </a:cubicBezTo>
                <a:lnTo>
                  <a:pt x="8789" y="16036"/>
                </a:lnTo>
                <a:cubicBezTo>
                  <a:pt x="8940" y="16604"/>
                  <a:pt x="9111" y="17173"/>
                  <a:pt x="9263" y="17742"/>
                </a:cubicBezTo>
                <a:cubicBezTo>
                  <a:pt x="9376" y="18216"/>
                  <a:pt x="9509" y="18652"/>
                  <a:pt x="9699" y="19107"/>
                </a:cubicBezTo>
                <a:cubicBezTo>
                  <a:pt x="9966" y="19713"/>
                  <a:pt x="10452" y="20404"/>
                  <a:pt x="11172" y="20404"/>
                </a:cubicBezTo>
                <a:cubicBezTo>
                  <a:pt x="11217" y="20404"/>
                  <a:pt x="11263" y="20401"/>
                  <a:pt x="11310" y="20396"/>
                </a:cubicBezTo>
                <a:cubicBezTo>
                  <a:pt x="11708" y="20339"/>
                  <a:pt x="12068" y="20092"/>
                  <a:pt x="12258" y="19732"/>
                </a:cubicBezTo>
                <a:cubicBezTo>
                  <a:pt x="12485" y="19334"/>
                  <a:pt x="12580" y="18860"/>
                  <a:pt x="12504" y="18405"/>
                </a:cubicBezTo>
                <a:cubicBezTo>
                  <a:pt x="12390" y="17855"/>
                  <a:pt x="12239" y="17306"/>
                  <a:pt x="12030" y="16794"/>
                </a:cubicBezTo>
                <a:cubicBezTo>
                  <a:pt x="11841" y="16263"/>
                  <a:pt x="11651" y="15713"/>
                  <a:pt x="11462" y="15183"/>
                </a:cubicBezTo>
                <a:cubicBezTo>
                  <a:pt x="11101" y="14083"/>
                  <a:pt x="10779" y="12965"/>
                  <a:pt x="10457" y="11865"/>
                </a:cubicBezTo>
                <a:cubicBezTo>
                  <a:pt x="10154" y="10766"/>
                  <a:pt x="9869" y="9628"/>
                  <a:pt x="9623" y="8491"/>
                </a:cubicBezTo>
                <a:cubicBezTo>
                  <a:pt x="9414" y="7486"/>
                  <a:pt x="9168" y="6424"/>
                  <a:pt x="9414" y="5420"/>
                </a:cubicBezTo>
                <a:cubicBezTo>
                  <a:pt x="9462" y="5197"/>
                  <a:pt x="9536" y="5002"/>
                  <a:pt x="9626" y="4810"/>
                </a:cubicBezTo>
                <a:lnTo>
                  <a:pt x="9626" y="4810"/>
                </a:lnTo>
                <a:cubicBezTo>
                  <a:pt x="11118" y="5773"/>
                  <a:pt x="11814" y="7472"/>
                  <a:pt x="12239" y="9135"/>
                </a:cubicBezTo>
                <a:cubicBezTo>
                  <a:pt x="12485" y="10026"/>
                  <a:pt x="12637" y="10936"/>
                  <a:pt x="12807" y="11846"/>
                </a:cubicBezTo>
                <a:cubicBezTo>
                  <a:pt x="13035" y="13040"/>
                  <a:pt x="13300" y="14216"/>
                  <a:pt x="13623" y="15391"/>
                </a:cubicBezTo>
                <a:cubicBezTo>
                  <a:pt x="13945" y="16547"/>
                  <a:pt x="14324" y="17723"/>
                  <a:pt x="14741" y="18879"/>
                </a:cubicBezTo>
                <a:cubicBezTo>
                  <a:pt x="14912" y="19315"/>
                  <a:pt x="15063" y="19827"/>
                  <a:pt x="15480" y="20092"/>
                </a:cubicBezTo>
                <a:cubicBezTo>
                  <a:pt x="15595" y="20165"/>
                  <a:pt x="15723" y="20199"/>
                  <a:pt x="15849" y="20199"/>
                </a:cubicBezTo>
                <a:cubicBezTo>
                  <a:pt x="16119" y="20199"/>
                  <a:pt x="16382" y="20042"/>
                  <a:pt x="16485" y="19770"/>
                </a:cubicBezTo>
                <a:cubicBezTo>
                  <a:pt x="16694" y="19334"/>
                  <a:pt x="16675" y="18765"/>
                  <a:pt x="16656" y="18292"/>
                </a:cubicBezTo>
                <a:cubicBezTo>
                  <a:pt x="16637" y="17723"/>
                  <a:pt x="16542" y="17154"/>
                  <a:pt x="16428" y="16585"/>
                </a:cubicBezTo>
                <a:cubicBezTo>
                  <a:pt x="16125" y="15467"/>
                  <a:pt x="15746" y="14348"/>
                  <a:pt x="15291" y="13268"/>
                </a:cubicBezTo>
                <a:cubicBezTo>
                  <a:pt x="14419" y="10993"/>
                  <a:pt x="13793" y="8623"/>
                  <a:pt x="13433" y="6216"/>
                </a:cubicBezTo>
                <a:cubicBezTo>
                  <a:pt x="13360" y="5689"/>
                  <a:pt x="13392" y="4465"/>
                  <a:pt x="14163" y="4465"/>
                </a:cubicBezTo>
                <a:cubicBezTo>
                  <a:pt x="14197" y="4465"/>
                  <a:pt x="14231" y="4467"/>
                  <a:pt x="14267" y="4472"/>
                </a:cubicBezTo>
                <a:cubicBezTo>
                  <a:pt x="14741" y="4548"/>
                  <a:pt x="15025" y="5060"/>
                  <a:pt x="15234" y="5439"/>
                </a:cubicBezTo>
                <a:cubicBezTo>
                  <a:pt x="15499" y="5913"/>
                  <a:pt x="15727" y="6406"/>
                  <a:pt x="15935" y="6898"/>
                </a:cubicBezTo>
                <a:cubicBezTo>
                  <a:pt x="16732" y="8946"/>
                  <a:pt x="17111" y="11107"/>
                  <a:pt x="17452" y="13268"/>
                </a:cubicBezTo>
                <a:cubicBezTo>
                  <a:pt x="17623" y="14348"/>
                  <a:pt x="17793" y="15429"/>
                  <a:pt x="18002" y="16510"/>
                </a:cubicBezTo>
                <a:cubicBezTo>
                  <a:pt x="18096" y="17040"/>
                  <a:pt x="18229" y="17590"/>
                  <a:pt x="18362" y="18121"/>
                </a:cubicBezTo>
                <a:cubicBezTo>
                  <a:pt x="18476" y="18557"/>
                  <a:pt x="18627" y="19031"/>
                  <a:pt x="18968" y="19334"/>
                </a:cubicBezTo>
                <a:cubicBezTo>
                  <a:pt x="19197" y="19533"/>
                  <a:pt x="19456" y="19618"/>
                  <a:pt x="19715" y="19618"/>
                </a:cubicBezTo>
                <a:cubicBezTo>
                  <a:pt x="20273" y="19618"/>
                  <a:pt x="20833" y="19220"/>
                  <a:pt x="21092" y="18690"/>
                </a:cubicBezTo>
                <a:cubicBezTo>
                  <a:pt x="21300" y="18178"/>
                  <a:pt x="21338" y="17628"/>
                  <a:pt x="21205" y="17078"/>
                </a:cubicBezTo>
                <a:cubicBezTo>
                  <a:pt x="21111" y="16472"/>
                  <a:pt x="20902" y="15884"/>
                  <a:pt x="20731" y="15277"/>
                </a:cubicBezTo>
                <a:lnTo>
                  <a:pt x="18684" y="7903"/>
                </a:lnTo>
                <a:cubicBezTo>
                  <a:pt x="18514" y="7315"/>
                  <a:pt x="18362" y="6728"/>
                  <a:pt x="18191" y="6102"/>
                </a:cubicBezTo>
                <a:cubicBezTo>
                  <a:pt x="18162" y="6043"/>
                  <a:pt x="18106" y="6015"/>
                  <a:pt x="18051" y="6015"/>
                </a:cubicBezTo>
                <a:cubicBezTo>
                  <a:pt x="17966" y="6015"/>
                  <a:pt x="17884" y="6082"/>
                  <a:pt x="17907" y="6197"/>
                </a:cubicBezTo>
                <a:cubicBezTo>
                  <a:pt x="18589" y="8623"/>
                  <a:pt x="19253" y="11050"/>
                  <a:pt x="19935" y="13476"/>
                </a:cubicBezTo>
                <a:lnTo>
                  <a:pt x="20428" y="15315"/>
                </a:lnTo>
                <a:cubicBezTo>
                  <a:pt x="20599" y="15903"/>
                  <a:pt x="20788" y="16491"/>
                  <a:pt x="20902" y="17078"/>
                </a:cubicBezTo>
                <a:cubicBezTo>
                  <a:pt x="21016" y="17609"/>
                  <a:pt x="21035" y="18216"/>
                  <a:pt x="20750" y="18690"/>
                </a:cubicBezTo>
                <a:cubicBezTo>
                  <a:pt x="20542" y="19050"/>
                  <a:pt x="20144" y="19296"/>
                  <a:pt x="19727" y="19334"/>
                </a:cubicBezTo>
                <a:cubicBezTo>
                  <a:pt x="19253" y="19334"/>
                  <a:pt x="18950" y="18917"/>
                  <a:pt x="18798" y="18519"/>
                </a:cubicBezTo>
                <a:cubicBezTo>
                  <a:pt x="18627" y="18026"/>
                  <a:pt x="18495" y="17533"/>
                  <a:pt x="18400" y="17040"/>
                </a:cubicBezTo>
                <a:cubicBezTo>
                  <a:pt x="18172" y="15979"/>
                  <a:pt x="17983" y="14898"/>
                  <a:pt x="17812" y="13837"/>
                </a:cubicBezTo>
                <a:cubicBezTo>
                  <a:pt x="17452" y="11713"/>
                  <a:pt x="17130" y="9571"/>
                  <a:pt x="16428" y="7524"/>
                </a:cubicBezTo>
                <a:cubicBezTo>
                  <a:pt x="16239" y="7031"/>
                  <a:pt x="16049" y="6538"/>
                  <a:pt x="15822" y="6064"/>
                </a:cubicBezTo>
                <a:cubicBezTo>
                  <a:pt x="15632" y="5590"/>
                  <a:pt x="15386" y="5154"/>
                  <a:pt x="15082" y="4756"/>
                </a:cubicBezTo>
                <a:cubicBezTo>
                  <a:pt x="14841" y="4446"/>
                  <a:pt x="14506" y="4199"/>
                  <a:pt x="14120" y="4199"/>
                </a:cubicBezTo>
                <a:cubicBezTo>
                  <a:pt x="14081" y="4199"/>
                  <a:pt x="14042" y="4201"/>
                  <a:pt x="14002" y="4207"/>
                </a:cubicBezTo>
                <a:cubicBezTo>
                  <a:pt x="13661" y="4282"/>
                  <a:pt x="13395" y="4529"/>
                  <a:pt x="13281" y="4851"/>
                </a:cubicBezTo>
                <a:cubicBezTo>
                  <a:pt x="13149" y="5230"/>
                  <a:pt x="13092" y="5609"/>
                  <a:pt x="13130" y="6007"/>
                </a:cubicBezTo>
                <a:cubicBezTo>
                  <a:pt x="13187" y="6538"/>
                  <a:pt x="13281" y="7088"/>
                  <a:pt x="13395" y="7619"/>
                </a:cubicBezTo>
                <a:cubicBezTo>
                  <a:pt x="13623" y="8794"/>
                  <a:pt x="13907" y="9969"/>
                  <a:pt x="14267" y="11126"/>
                </a:cubicBezTo>
                <a:cubicBezTo>
                  <a:pt x="14608" y="12244"/>
                  <a:pt x="15044" y="13344"/>
                  <a:pt x="15442" y="14443"/>
                </a:cubicBezTo>
                <a:cubicBezTo>
                  <a:pt x="15879" y="15524"/>
                  <a:pt x="16182" y="16642"/>
                  <a:pt x="16333" y="17799"/>
                </a:cubicBezTo>
                <a:cubicBezTo>
                  <a:pt x="16409" y="18329"/>
                  <a:pt x="16390" y="18879"/>
                  <a:pt x="16296" y="19410"/>
                </a:cubicBezTo>
                <a:cubicBezTo>
                  <a:pt x="16277" y="19618"/>
                  <a:pt x="16144" y="19789"/>
                  <a:pt x="15973" y="19884"/>
                </a:cubicBezTo>
                <a:cubicBezTo>
                  <a:pt x="15943" y="19889"/>
                  <a:pt x="15912" y="19892"/>
                  <a:pt x="15882" y="19892"/>
                </a:cubicBezTo>
                <a:cubicBezTo>
                  <a:pt x="15710" y="19892"/>
                  <a:pt x="15558" y="19802"/>
                  <a:pt x="15461" y="19656"/>
                </a:cubicBezTo>
                <a:cubicBezTo>
                  <a:pt x="15329" y="19467"/>
                  <a:pt x="15215" y="19258"/>
                  <a:pt x="15139" y="19031"/>
                </a:cubicBezTo>
                <a:cubicBezTo>
                  <a:pt x="15025" y="18746"/>
                  <a:pt x="14912" y="18481"/>
                  <a:pt x="14817" y="18197"/>
                </a:cubicBezTo>
                <a:cubicBezTo>
                  <a:pt x="14608" y="17628"/>
                  <a:pt x="14419" y="17059"/>
                  <a:pt x="14248" y="16491"/>
                </a:cubicBezTo>
                <a:cubicBezTo>
                  <a:pt x="13888" y="15353"/>
                  <a:pt x="13566" y="14178"/>
                  <a:pt x="13300" y="13003"/>
                </a:cubicBezTo>
                <a:cubicBezTo>
                  <a:pt x="13073" y="12017"/>
                  <a:pt x="12921" y="11031"/>
                  <a:pt x="12694" y="10045"/>
                </a:cubicBezTo>
                <a:cubicBezTo>
                  <a:pt x="12334" y="8377"/>
                  <a:pt x="11822" y="6576"/>
                  <a:pt x="10590" y="5306"/>
                </a:cubicBezTo>
                <a:cubicBezTo>
                  <a:pt x="10305" y="5022"/>
                  <a:pt x="9983" y="4756"/>
                  <a:pt x="9623" y="4548"/>
                </a:cubicBezTo>
                <a:cubicBezTo>
                  <a:pt x="9603" y="4534"/>
                  <a:pt x="9580" y="4528"/>
                  <a:pt x="9558" y="4528"/>
                </a:cubicBezTo>
                <a:cubicBezTo>
                  <a:pt x="9517" y="4528"/>
                  <a:pt x="9477" y="4549"/>
                  <a:pt x="9452" y="4586"/>
                </a:cubicBezTo>
                <a:cubicBezTo>
                  <a:pt x="8978" y="5458"/>
                  <a:pt x="9016" y="6481"/>
                  <a:pt x="9168" y="7448"/>
                </a:cubicBezTo>
                <a:cubicBezTo>
                  <a:pt x="9338" y="8510"/>
                  <a:pt x="9604" y="9571"/>
                  <a:pt x="9869" y="10633"/>
                </a:cubicBezTo>
                <a:cubicBezTo>
                  <a:pt x="10438" y="12832"/>
                  <a:pt x="11101" y="14993"/>
                  <a:pt x="11879" y="17135"/>
                </a:cubicBezTo>
                <a:cubicBezTo>
                  <a:pt x="12182" y="18007"/>
                  <a:pt x="12618" y="19182"/>
                  <a:pt x="11784" y="19922"/>
                </a:cubicBezTo>
                <a:cubicBezTo>
                  <a:pt x="11612" y="20082"/>
                  <a:pt x="11386" y="20166"/>
                  <a:pt x="11158" y="20166"/>
                </a:cubicBezTo>
                <a:cubicBezTo>
                  <a:pt x="11008" y="20166"/>
                  <a:pt x="10858" y="20130"/>
                  <a:pt x="10722" y="20055"/>
                </a:cubicBezTo>
                <a:cubicBezTo>
                  <a:pt x="10400" y="19827"/>
                  <a:pt x="10172" y="19524"/>
                  <a:pt x="10021" y="19182"/>
                </a:cubicBezTo>
                <a:cubicBezTo>
                  <a:pt x="9831" y="18784"/>
                  <a:pt x="9699" y="18367"/>
                  <a:pt x="9585" y="17950"/>
                </a:cubicBezTo>
                <a:lnTo>
                  <a:pt x="9111" y="16244"/>
                </a:lnTo>
                <a:lnTo>
                  <a:pt x="8125" y="12832"/>
                </a:lnTo>
                <a:cubicBezTo>
                  <a:pt x="7822" y="11732"/>
                  <a:pt x="7519" y="10614"/>
                  <a:pt x="7177" y="9514"/>
                </a:cubicBezTo>
                <a:cubicBezTo>
                  <a:pt x="6950" y="8737"/>
                  <a:pt x="6665" y="7903"/>
                  <a:pt x="6059" y="7353"/>
                </a:cubicBezTo>
                <a:cubicBezTo>
                  <a:pt x="5907" y="7221"/>
                  <a:pt x="5737" y="7107"/>
                  <a:pt x="5547" y="7012"/>
                </a:cubicBezTo>
                <a:cubicBezTo>
                  <a:pt x="5534" y="7008"/>
                  <a:pt x="5519" y="7005"/>
                  <a:pt x="5505" y="7005"/>
                </a:cubicBezTo>
                <a:cubicBezTo>
                  <a:pt x="5457" y="7005"/>
                  <a:pt x="5410" y="7030"/>
                  <a:pt x="5395" y="7088"/>
                </a:cubicBezTo>
                <a:cubicBezTo>
                  <a:pt x="5054" y="9041"/>
                  <a:pt x="5661" y="10936"/>
                  <a:pt x="6305" y="12775"/>
                </a:cubicBezTo>
                <a:cubicBezTo>
                  <a:pt x="6628" y="13723"/>
                  <a:pt x="6988" y="14671"/>
                  <a:pt x="7253" y="15638"/>
                </a:cubicBezTo>
                <a:cubicBezTo>
                  <a:pt x="7386" y="16093"/>
                  <a:pt x="7481" y="16566"/>
                  <a:pt x="7537" y="17059"/>
                </a:cubicBezTo>
                <a:cubicBezTo>
                  <a:pt x="7556" y="17457"/>
                  <a:pt x="7481" y="17969"/>
                  <a:pt x="7064" y="18121"/>
                </a:cubicBezTo>
                <a:cubicBezTo>
                  <a:pt x="6994" y="18147"/>
                  <a:pt x="6924" y="18158"/>
                  <a:pt x="6855" y="18158"/>
                </a:cubicBezTo>
                <a:cubicBezTo>
                  <a:pt x="6568" y="18158"/>
                  <a:pt x="6295" y="17959"/>
                  <a:pt x="6097" y="17761"/>
                </a:cubicBezTo>
                <a:cubicBezTo>
                  <a:pt x="5774" y="17438"/>
                  <a:pt x="5547" y="17059"/>
                  <a:pt x="5376" y="16642"/>
                </a:cubicBezTo>
                <a:cubicBezTo>
                  <a:pt x="4959" y="15619"/>
                  <a:pt x="4561" y="14595"/>
                  <a:pt x="4182" y="13571"/>
                </a:cubicBezTo>
                <a:cubicBezTo>
                  <a:pt x="3405" y="11505"/>
                  <a:pt x="2703" y="9401"/>
                  <a:pt x="2059" y="7278"/>
                </a:cubicBezTo>
                <a:cubicBezTo>
                  <a:pt x="1414" y="5154"/>
                  <a:pt x="846" y="3012"/>
                  <a:pt x="334" y="851"/>
                </a:cubicBezTo>
                <a:cubicBezTo>
                  <a:pt x="277" y="586"/>
                  <a:pt x="220" y="320"/>
                  <a:pt x="163" y="55"/>
                </a:cubicBezTo>
                <a:cubicBezTo>
                  <a:pt x="156" y="17"/>
                  <a:pt x="126" y="0"/>
                  <a:pt x="95" y="0"/>
                </a:cubicBezTo>
                <a:close/>
              </a:path>
            </a:pathLst>
          </a:custGeom>
          <a:solidFill>
            <a:srgbClr val="3C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3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1pPr>
            <a:lvl2pPr lvl="1"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2pPr>
            <a:lvl3pPr lvl="2"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3pPr>
            <a:lvl4pPr lvl="3"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4pPr>
            <a:lvl5pPr lvl="4"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5pPr>
            <a:lvl6pPr lvl="5"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6pPr>
            <a:lvl7pPr lvl="6"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7pPr>
            <a:lvl8pPr lvl="7"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8pPr>
            <a:lvl9pPr lvl="8" rtl="0">
              <a:spcBef>
                <a:spcPts val="0"/>
              </a:spcBef>
              <a:spcAft>
                <a:spcPts val="0"/>
              </a:spcAft>
              <a:buClr>
                <a:schemeClr val="dk2"/>
              </a:buClr>
              <a:buSzPts val="3000"/>
              <a:buFont typeface="Overpass Black"/>
              <a:buNone/>
              <a:defRPr sz="3000">
                <a:solidFill>
                  <a:schemeClr val="dk2"/>
                </a:solidFill>
                <a:latin typeface="Overpass Black"/>
                <a:ea typeface="Overpass Black"/>
                <a:cs typeface="Overpass Black"/>
                <a:sym typeface="Overpass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1pPr>
            <a:lvl2pPr marL="914400" lvl="1"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00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00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28.jp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7.xml"/><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17.xml"/><Relationship Id="rId4" Type="http://schemas.openxmlformats.org/officeDocument/2006/relationships/image" Target="../media/image34.jp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35.jp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17.xml"/><Relationship Id="rId4" Type="http://schemas.openxmlformats.org/officeDocument/2006/relationships/image" Target="../media/image36.jp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17.xml"/><Relationship Id="rId4" Type="http://schemas.openxmlformats.org/officeDocument/2006/relationships/image" Target="../media/image37.jpg"/></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17.xml"/><Relationship Id="rId4" Type="http://schemas.openxmlformats.org/officeDocument/2006/relationships/image" Target="../media/image38.jpg"/></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0.xml"/><Relationship Id="rId1" Type="http://schemas.openxmlformats.org/officeDocument/2006/relationships/slideLayout" Target="../slideLayouts/slideLayout1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20"/>
        <p:cNvGrpSpPr/>
        <p:nvPr/>
      </p:nvGrpSpPr>
      <p:grpSpPr>
        <a:xfrm>
          <a:off x="0" y="0"/>
          <a:ext cx="0" cy="0"/>
          <a:chOff x="0" y="0"/>
          <a:chExt cx="0" cy="0"/>
        </a:xfrm>
      </p:grpSpPr>
      <p:pic>
        <p:nvPicPr>
          <p:cNvPr id="2121" name="Google Shape;2121;p36"/>
          <p:cNvPicPr preferRelativeResize="0"/>
          <p:nvPr/>
        </p:nvPicPr>
        <p:blipFill>
          <a:blip r:embed="rId3">
            <a:alphaModFix amt="74000"/>
          </a:blip>
          <a:stretch>
            <a:fillRect/>
          </a:stretch>
        </p:blipFill>
        <p:spPr>
          <a:xfrm rot="9461196">
            <a:off x="1917996" y="2388117"/>
            <a:ext cx="2894873" cy="2593323"/>
          </a:xfrm>
          <a:prstGeom prst="rect">
            <a:avLst/>
          </a:prstGeom>
          <a:noFill/>
          <a:ln>
            <a:noFill/>
          </a:ln>
        </p:spPr>
      </p:pic>
      <p:pic>
        <p:nvPicPr>
          <p:cNvPr id="2122" name="Google Shape;2122;p36"/>
          <p:cNvPicPr preferRelativeResize="0"/>
          <p:nvPr/>
        </p:nvPicPr>
        <p:blipFill>
          <a:blip r:embed="rId4">
            <a:alphaModFix amt="74000"/>
          </a:blip>
          <a:stretch>
            <a:fillRect/>
          </a:stretch>
        </p:blipFill>
        <p:spPr>
          <a:xfrm rot="1377427">
            <a:off x="4764679" y="752254"/>
            <a:ext cx="2894876" cy="2593327"/>
          </a:xfrm>
          <a:prstGeom prst="rect">
            <a:avLst/>
          </a:prstGeom>
          <a:noFill/>
          <a:ln>
            <a:noFill/>
          </a:ln>
        </p:spPr>
      </p:pic>
      <p:pic>
        <p:nvPicPr>
          <p:cNvPr id="2123" name="Google Shape;2123;p36"/>
          <p:cNvPicPr preferRelativeResize="0"/>
          <p:nvPr/>
        </p:nvPicPr>
        <p:blipFill>
          <a:blip r:embed="rId5">
            <a:alphaModFix amt="47000"/>
          </a:blip>
          <a:stretch>
            <a:fillRect/>
          </a:stretch>
        </p:blipFill>
        <p:spPr>
          <a:xfrm>
            <a:off x="1808452" y="227299"/>
            <a:ext cx="5527099" cy="4562724"/>
          </a:xfrm>
          <a:prstGeom prst="rect">
            <a:avLst/>
          </a:prstGeom>
          <a:noFill/>
          <a:ln>
            <a:noFill/>
          </a:ln>
        </p:spPr>
      </p:pic>
      <p:sp>
        <p:nvSpPr>
          <p:cNvPr id="2124" name="Google Shape;2124;p36"/>
          <p:cNvSpPr txBox="1">
            <a:spLocks noGrp="1"/>
          </p:cNvSpPr>
          <p:nvPr>
            <p:ph type="ctrTitle"/>
          </p:nvPr>
        </p:nvSpPr>
        <p:spPr>
          <a:xfrm>
            <a:off x="1426500" y="1130675"/>
            <a:ext cx="62910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latin typeface="Kaushan Script"/>
                <a:ea typeface="Kaushan Script"/>
                <a:cs typeface="Kaushan Script"/>
                <a:sym typeface="Kaushan Script"/>
              </a:rPr>
              <a:t>Honoring Our Retirees</a:t>
            </a:r>
            <a:endParaRPr b="1">
              <a:latin typeface="Kaushan Script"/>
              <a:ea typeface="Kaushan Script"/>
              <a:cs typeface="Kaushan Script"/>
              <a:sym typeface="Kaushan Script"/>
            </a:endParaRPr>
          </a:p>
        </p:txBody>
      </p:sp>
      <p:sp>
        <p:nvSpPr>
          <p:cNvPr id="2125" name="Google Shape;2125;p36"/>
          <p:cNvSpPr txBox="1">
            <a:spLocks noGrp="1"/>
          </p:cNvSpPr>
          <p:nvPr>
            <p:ph type="subTitle" idx="1"/>
          </p:nvPr>
        </p:nvSpPr>
        <p:spPr>
          <a:xfrm>
            <a:off x="720000" y="3132000"/>
            <a:ext cx="7704000" cy="39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latin typeface="Montserrat"/>
                <a:ea typeface="Montserrat"/>
                <a:cs typeface="Montserrat"/>
                <a:sym typeface="Montserrat"/>
              </a:rPr>
              <a:t>For the 2022-23 School Year</a:t>
            </a:r>
            <a:endParaRPr i="1">
              <a:latin typeface="Montserrat"/>
              <a:ea typeface="Montserrat"/>
              <a:cs typeface="Montserrat"/>
              <a:sym typeface="Montserrat"/>
            </a:endParaRPr>
          </a:p>
        </p:txBody>
      </p:sp>
      <p:sp>
        <p:nvSpPr>
          <p:cNvPr id="2126" name="Google Shape;2126;p36"/>
          <p:cNvSpPr/>
          <p:nvPr/>
        </p:nvSpPr>
        <p:spPr>
          <a:xfrm>
            <a:off x="-3657600" y="7305175"/>
            <a:ext cx="792600" cy="792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27" name="Google Shape;2127;p36"/>
          <p:cNvPicPr preferRelativeResize="0"/>
          <p:nvPr/>
        </p:nvPicPr>
        <p:blipFill>
          <a:blip r:embed="rId6">
            <a:alphaModFix/>
          </a:blip>
          <a:stretch>
            <a:fillRect/>
          </a:stretch>
        </p:blipFill>
        <p:spPr>
          <a:xfrm>
            <a:off x="3761375" y="3644960"/>
            <a:ext cx="1621243" cy="812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31"/>
        <p:cNvGrpSpPr/>
        <p:nvPr/>
      </p:nvGrpSpPr>
      <p:grpSpPr>
        <a:xfrm>
          <a:off x="0" y="0"/>
          <a:ext cx="0" cy="0"/>
          <a:chOff x="0" y="0"/>
          <a:chExt cx="0" cy="0"/>
        </a:xfrm>
      </p:grpSpPr>
      <p:sp>
        <p:nvSpPr>
          <p:cNvPr id="2132" name="Google Shape;2132;p37"/>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ELIZABETH AGEE</a:t>
            </a:r>
            <a:endParaRPr sz="2500"/>
          </a:p>
          <a:p>
            <a:pPr marL="0" lvl="0" indent="0" algn="ctr" rtl="0">
              <a:spcBef>
                <a:spcPts val="0"/>
              </a:spcBef>
              <a:spcAft>
                <a:spcPts val="0"/>
              </a:spcAft>
              <a:buNone/>
            </a:pPr>
            <a:r>
              <a:rPr lang="en">
                <a:latin typeface="Overpass"/>
                <a:ea typeface="Overpass"/>
                <a:cs typeface="Overpass"/>
                <a:sym typeface="Overpass"/>
              </a:rPr>
              <a:t>Crozet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133" name="Google Shape;2133;p37"/>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37"/>
        <p:cNvGrpSpPr/>
        <p:nvPr/>
      </p:nvGrpSpPr>
      <p:grpSpPr>
        <a:xfrm>
          <a:off x="0" y="0"/>
          <a:ext cx="0" cy="0"/>
          <a:chOff x="0" y="0"/>
          <a:chExt cx="0" cy="0"/>
        </a:xfrm>
      </p:grpSpPr>
      <p:sp>
        <p:nvSpPr>
          <p:cNvPr id="2138" name="Google Shape;2138;p38"/>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CYNTHIA ANDERSON</a:t>
            </a:r>
            <a:endParaRPr sz="2500"/>
          </a:p>
          <a:p>
            <a:pPr marL="0" lvl="0" indent="0" algn="ctr" rtl="0">
              <a:spcBef>
                <a:spcPts val="0"/>
              </a:spcBef>
              <a:spcAft>
                <a:spcPts val="0"/>
              </a:spcAft>
              <a:buNone/>
            </a:pPr>
            <a:r>
              <a:rPr lang="en">
                <a:latin typeface="Overpass"/>
                <a:ea typeface="Overpass"/>
                <a:cs typeface="Overpass"/>
                <a:sym typeface="Overpass"/>
              </a:rPr>
              <a:t>Stone Robinson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Office Associate</a:t>
            </a:r>
            <a:endParaRPr>
              <a:latin typeface="Overpass"/>
              <a:ea typeface="Overpass"/>
              <a:cs typeface="Overpass"/>
              <a:sym typeface="Overpass"/>
            </a:endParaRPr>
          </a:p>
        </p:txBody>
      </p:sp>
      <p:pic>
        <p:nvPicPr>
          <p:cNvPr id="2139" name="Google Shape;2139;p38"/>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43"/>
        <p:cNvGrpSpPr/>
        <p:nvPr/>
      </p:nvGrpSpPr>
      <p:grpSpPr>
        <a:xfrm>
          <a:off x="0" y="0"/>
          <a:ext cx="0" cy="0"/>
          <a:chOff x="0" y="0"/>
          <a:chExt cx="0" cy="0"/>
        </a:xfrm>
      </p:grpSpPr>
      <p:sp>
        <p:nvSpPr>
          <p:cNvPr id="2144" name="Google Shape;2144;p39"/>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TANYA BAUGHER</a:t>
            </a:r>
            <a:endParaRPr sz="2500"/>
          </a:p>
          <a:p>
            <a:pPr marL="0" lvl="0" indent="0" algn="ctr" rtl="0">
              <a:spcBef>
                <a:spcPts val="0"/>
              </a:spcBef>
              <a:spcAft>
                <a:spcPts val="0"/>
              </a:spcAft>
              <a:buNone/>
            </a:pPr>
            <a:r>
              <a:rPr lang="en">
                <a:latin typeface="Overpass"/>
                <a:ea typeface="Overpass"/>
                <a:cs typeface="Overpass"/>
                <a:sym typeface="Overpass"/>
              </a:rPr>
              <a:t>Special Education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Special Education Assistant</a:t>
            </a:r>
            <a:endParaRPr>
              <a:latin typeface="Overpass"/>
              <a:ea typeface="Overpass"/>
              <a:cs typeface="Overpass"/>
              <a:sym typeface="Overpass"/>
            </a:endParaRPr>
          </a:p>
        </p:txBody>
      </p:sp>
      <p:pic>
        <p:nvPicPr>
          <p:cNvPr id="2145" name="Google Shape;2145;p39"/>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9"/>
        <p:cNvGrpSpPr/>
        <p:nvPr/>
      </p:nvGrpSpPr>
      <p:grpSpPr>
        <a:xfrm>
          <a:off x="0" y="0"/>
          <a:ext cx="0" cy="0"/>
          <a:chOff x="0" y="0"/>
          <a:chExt cx="0" cy="0"/>
        </a:xfrm>
      </p:grpSpPr>
      <p:sp>
        <p:nvSpPr>
          <p:cNvPr id="2150" name="Google Shape;2150;p40"/>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TERESA BIBB</a:t>
            </a:r>
            <a:endParaRPr sz="2500"/>
          </a:p>
          <a:p>
            <a:pPr marL="0" lvl="0" indent="0" algn="ctr" rtl="0">
              <a:spcBef>
                <a:spcPts val="0"/>
              </a:spcBef>
              <a:spcAft>
                <a:spcPts val="0"/>
              </a:spcAft>
              <a:buNone/>
            </a:pPr>
            <a:r>
              <a:rPr lang="en">
                <a:latin typeface="Overpass"/>
                <a:ea typeface="Overpass"/>
                <a:cs typeface="Overpass"/>
                <a:sym typeface="Overpass"/>
              </a:rPr>
              <a:t>Special Education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Autism Assistant</a:t>
            </a:r>
            <a:endParaRPr>
              <a:latin typeface="Overpass"/>
              <a:ea typeface="Overpass"/>
              <a:cs typeface="Overpass"/>
              <a:sym typeface="Overpass"/>
            </a:endParaRPr>
          </a:p>
        </p:txBody>
      </p:sp>
      <p:pic>
        <p:nvPicPr>
          <p:cNvPr id="2151" name="Google Shape;2151;p40"/>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55"/>
        <p:cNvGrpSpPr/>
        <p:nvPr/>
      </p:nvGrpSpPr>
      <p:grpSpPr>
        <a:xfrm>
          <a:off x="0" y="0"/>
          <a:ext cx="0" cy="0"/>
          <a:chOff x="0" y="0"/>
          <a:chExt cx="0" cy="0"/>
        </a:xfrm>
      </p:grpSpPr>
      <p:sp>
        <p:nvSpPr>
          <p:cNvPr id="2156" name="Google Shape;2156;p41"/>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KRISTEN BILLIES</a:t>
            </a:r>
            <a:endParaRPr sz="2500"/>
          </a:p>
          <a:p>
            <a:pPr marL="0" lvl="0" indent="0" algn="ctr" rtl="0">
              <a:spcBef>
                <a:spcPts val="0"/>
              </a:spcBef>
              <a:spcAft>
                <a:spcPts val="0"/>
              </a:spcAft>
              <a:buNone/>
            </a:pPr>
            <a:r>
              <a:rPr lang="en">
                <a:latin typeface="Overpass"/>
                <a:ea typeface="Overpass"/>
                <a:cs typeface="Overpass"/>
                <a:sym typeface="Overpass"/>
              </a:rPr>
              <a:t>Mountain View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Office Associate and Bookkeeper</a:t>
            </a:r>
            <a:endParaRPr>
              <a:latin typeface="Overpass"/>
              <a:ea typeface="Overpass"/>
              <a:cs typeface="Overpass"/>
              <a:sym typeface="Overpass"/>
            </a:endParaRPr>
          </a:p>
        </p:txBody>
      </p:sp>
      <p:pic>
        <p:nvPicPr>
          <p:cNvPr id="2157" name="Google Shape;2157;p4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1"/>
        <p:cNvGrpSpPr/>
        <p:nvPr/>
      </p:nvGrpSpPr>
      <p:grpSpPr>
        <a:xfrm>
          <a:off x="0" y="0"/>
          <a:ext cx="0" cy="0"/>
          <a:chOff x="0" y="0"/>
          <a:chExt cx="0" cy="0"/>
        </a:xfrm>
      </p:grpSpPr>
      <p:pic>
        <p:nvPicPr>
          <p:cNvPr id="2162" name="Google Shape;2162;p42"/>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163" name="Google Shape;2163;p42"/>
          <p:cNvPicPr preferRelativeResize="0"/>
          <p:nvPr/>
        </p:nvPicPr>
        <p:blipFill rotWithShape="1">
          <a:blip r:embed="rId4">
            <a:alphaModFix/>
          </a:blip>
          <a:srcRect l="12183" r="12190"/>
          <a:stretch/>
        </p:blipFill>
        <p:spPr>
          <a:xfrm>
            <a:off x="2303477" y="2059650"/>
            <a:ext cx="1713225" cy="2284308"/>
          </a:xfrm>
          <a:prstGeom prst="rect">
            <a:avLst/>
          </a:prstGeom>
          <a:noFill/>
          <a:ln>
            <a:noFill/>
          </a:ln>
        </p:spPr>
      </p:pic>
      <p:sp>
        <p:nvSpPr>
          <p:cNvPr id="2164" name="Google Shape;2164;p42"/>
          <p:cNvSpPr txBox="1">
            <a:spLocks noGrp="1"/>
          </p:cNvSpPr>
          <p:nvPr>
            <p:ph type="title"/>
          </p:nvPr>
        </p:nvSpPr>
        <p:spPr>
          <a:xfrm>
            <a:off x="4153425" y="2059650"/>
            <a:ext cx="26871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KIM BRANHAM</a:t>
            </a:r>
            <a:endParaRPr sz="2500"/>
          </a:p>
          <a:p>
            <a:pPr marL="0" lvl="0" indent="0" algn="ctr" rtl="0">
              <a:spcBef>
                <a:spcPts val="0"/>
              </a:spcBef>
              <a:spcAft>
                <a:spcPts val="0"/>
              </a:spcAft>
              <a:buNone/>
            </a:pPr>
            <a:r>
              <a:rPr lang="en">
                <a:latin typeface="Overpass"/>
                <a:ea typeface="Overpass"/>
                <a:cs typeface="Overpass"/>
                <a:sym typeface="Overpass"/>
              </a:rPr>
              <a:t>Department of Human Resources</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HR Administrative &amp; Financial Analyst</a:t>
            </a:r>
            <a:endParaRPr>
              <a:latin typeface="Overpass"/>
              <a:ea typeface="Overpass"/>
              <a:cs typeface="Overpass"/>
              <a:sym typeface="Overpas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8"/>
        <p:cNvGrpSpPr/>
        <p:nvPr/>
      </p:nvGrpSpPr>
      <p:grpSpPr>
        <a:xfrm>
          <a:off x="0" y="0"/>
          <a:ext cx="0" cy="0"/>
          <a:chOff x="0" y="0"/>
          <a:chExt cx="0" cy="0"/>
        </a:xfrm>
      </p:grpSpPr>
      <p:pic>
        <p:nvPicPr>
          <p:cNvPr id="2169" name="Google Shape;2169;p43"/>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170" name="Google Shape;2170;p43"/>
          <p:cNvPicPr preferRelativeResize="0"/>
          <p:nvPr/>
        </p:nvPicPr>
        <p:blipFill rotWithShape="1">
          <a:blip r:embed="rId4">
            <a:alphaModFix/>
          </a:blip>
          <a:srcRect l="11966" r="11958"/>
          <a:stretch/>
        </p:blipFill>
        <p:spPr>
          <a:xfrm>
            <a:off x="2303477" y="2059650"/>
            <a:ext cx="1713224" cy="2284307"/>
          </a:xfrm>
          <a:prstGeom prst="rect">
            <a:avLst/>
          </a:prstGeom>
          <a:noFill/>
          <a:ln>
            <a:noFill/>
          </a:ln>
        </p:spPr>
      </p:pic>
      <p:sp>
        <p:nvSpPr>
          <p:cNvPr id="2171" name="Google Shape;2171;p43"/>
          <p:cNvSpPr txBox="1">
            <a:spLocks noGrp="1"/>
          </p:cNvSpPr>
          <p:nvPr>
            <p:ph type="title"/>
          </p:nvPr>
        </p:nvSpPr>
        <p:spPr>
          <a:xfrm>
            <a:off x="4153425" y="2059650"/>
            <a:ext cx="26871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SONY BYERS</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Bus Driver</a:t>
            </a:r>
            <a:endParaRPr>
              <a:latin typeface="Overpass"/>
              <a:ea typeface="Overpass"/>
              <a:cs typeface="Overpass"/>
              <a:sym typeface="Overpas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5"/>
        <p:cNvGrpSpPr/>
        <p:nvPr/>
      </p:nvGrpSpPr>
      <p:grpSpPr>
        <a:xfrm>
          <a:off x="0" y="0"/>
          <a:ext cx="0" cy="0"/>
          <a:chOff x="0" y="0"/>
          <a:chExt cx="0" cy="0"/>
        </a:xfrm>
      </p:grpSpPr>
      <p:pic>
        <p:nvPicPr>
          <p:cNvPr id="2176" name="Google Shape;2176;p44"/>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177" name="Google Shape;2177;p44"/>
          <p:cNvPicPr preferRelativeResize="0"/>
          <p:nvPr/>
        </p:nvPicPr>
        <p:blipFill rotWithShape="1">
          <a:blip r:embed="rId4">
            <a:alphaModFix/>
          </a:blip>
          <a:srcRect l="7294" t="12931" r="7286" b="35794"/>
          <a:stretch/>
        </p:blipFill>
        <p:spPr>
          <a:xfrm>
            <a:off x="2303477" y="2059650"/>
            <a:ext cx="1713224" cy="2284308"/>
          </a:xfrm>
          <a:prstGeom prst="rect">
            <a:avLst/>
          </a:prstGeom>
          <a:noFill/>
          <a:ln>
            <a:noFill/>
          </a:ln>
        </p:spPr>
      </p:pic>
      <p:sp>
        <p:nvSpPr>
          <p:cNvPr id="2178" name="Google Shape;2178;p44"/>
          <p:cNvSpPr txBox="1">
            <a:spLocks noGrp="1"/>
          </p:cNvSpPr>
          <p:nvPr>
            <p:ph type="title"/>
          </p:nvPr>
        </p:nvSpPr>
        <p:spPr>
          <a:xfrm>
            <a:off x="4153425" y="2059650"/>
            <a:ext cx="26871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FRANK CHECCI</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Transportation Assistant</a:t>
            </a:r>
            <a:endParaRPr>
              <a:latin typeface="Overpass"/>
              <a:ea typeface="Overpass"/>
              <a:cs typeface="Overpass"/>
              <a:sym typeface="Overpass"/>
            </a:endParaRPr>
          </a:p>
        </p:txBody>
      </p:sp>
      <p:sp>
        <p:nvSpPr>
          <p:cNvPr id="2179" name="Google Shape;2179;p44"/>
          <p:cNvSpPr txBox="1">
            <a:spLocks noGrp="1"/>
          </p:cNvSpPr>
          <p:nvPr>
            <p:ph type="subTitle" idx="1"/>
          </p:nvPr>
        </p:nvSpPr>
        <p:spPr>
          <a:xfrm>
            <a:off x="4153425" y="3624975"/>
            <a:ext cx="26871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Montserrat"/>
                <a:ea typeface="Montserrat"/>
                <a:cs typeface="Montserrat"/>
                <a:sym typeface="Montserrat"/>
              </a:rPr>
              <a:t>“The last three years working with students in our special education program have been marvelous!”</a:t>
            </a:r>
            <a:endParaRPr sz="160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3"/>
        <p:cNvGrpSpPr/>
        <p:nvPr/>
      </p:nvGrpSpPr>
      <p:grpSpPr>
        <a:xfrm>
          <a:off x="0" y="0"/>
          <a:ext cx="0" cy="0"/>
          <a:chOff x="0" y="0"/>
          <a:chExt cx="0" cy="0"/>
        </a:xfrm>
      </p:grpSpPr>
      <p:sp>
        <p:nvSpPr>
          <p:cNvPr id="2184" name="Google Shape;2184;p45"/>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DEBORA COLLINS</a:t>
            </a:r>
            <a:endParaRPr sz="2500"/>
          </a:p>
          <a:p>
            <a:pPr marL="0" lvl="0" indent="0" algn="ctr" rtl="0">
              <a:spcBef>
                <a:spcPts val="0"/>
              </a:spcBef>
              <a:spcAft>
                <a:spcPts val="0"/>
              </a:spcAft>
              <a:buNone/>
            </a:pPr>
            <a:r>
              <a:rPr lang="en">
                <a:latin typeface="Overpass"/>
                <a:ea typeface="Overpass"/>
                <a:cs typeface="Overpass"/>
                <a:sym typeface="Overpass"/>
              </a:rPr>
              <a:t>Deputy Superintendent of Instruction</a:t>
            </a:r>
            <a:endParaRPr>
              <a:latin typeface="Overpass"/>
              <a:ea typeface="Overpass"/>
              <a:cs typeface="Overpass"/>
              <a:sym typeface="Overpass"/>
            </a:endParaRPr>
          </a:p>
        </p:txBody>
      </p:sp>
      <p:pic>
        <p:nvPicPr>
          <p:cNvPr id="2185" name="Google Shape;2185;p45"/>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9"/>
        <p:cNvGrpSpPr/>
        <p:nvPr/>
      </p:nvGrpSpPr>
      <p:grpSpPr>
        <a:xfrm>
          <a:off x="0" y="0"/>
          <a:ext cx="0" cy="0"/>
          <a:chOff x="0" y="0"/>
          <a:chExt cx="0" cy="0"/>
        </a:xfrm>
      </p:grpSpPr>
      <p:sp>
        <p:nvSpPr>
          <p:cNvPr id="2190" name="Google Shape;2190;p46"/>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ELIZABETH COOKE</a:t>
            </a:r>
            <a:endParaRPr sz="2500"/>
          </a:p>
          <a:p>
            <a:pPr marL="0" lvl="0" indent="0" algn="ctr" rtl="0">
              <a:spcBef>
                <a:spcPts val="0"/>
              </a:spcBef>
              <a:spcAft>
                <a:spcPts val="0"/>
              </a:spcAft>
              <a:buNone/>
            </a:pPr>
            <a:r>
              <a:rPr lang="en">
                <a:latin typeface="Overpass"/>
                <a:ea typeface="Overpass"/>
                <a:cs typeface="Overpass"/>
                <a:sym typeface="Overpass"/>
              </a:rPr>
              <a:t>Meriwether Lewis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Teaching Assistant</a:t>
            </a:r>
            <a:endParaRPr>
              <a:latin typeface="Overpass"/>
              <a:ea typeface="Overpass"/>
              <a:cs typeface="Overpass"/>
              <a:sym typeface="Overpass"/>
            </a:endParaRPr>
          </a:p>
        </p:txBody>
      </p:sp>
      <p:pic>
        <p:nvPicPr>
          <p:cNvPr id="2191" name="Google Shape;2191;p46"/>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5"/>
        <p:cNvGrpSpPr/>
        <p:nvPr/>
      </p:nvGrpSpPr>
      <p:grpSpPr>
        <a:xfrm>
          <a:off x="0" y="0"/>
          <a:ext cx="0" cy="0"/>
          <a:chOff x="0" y="0"/>
          <a:chExt cx="0" cy="0"/>
        </a:xfrm>
      </p:grpSpPr>
      <p:sp>
        <p:nvSpPr>
          <p:cNvPr id="2196" name="Google Shape;2196;p47"/>
          <p:cNvSpPr txBox="1">
            <a:spLocks noGrp="1"/>
          </p:cNvSpPr>
          <p:nvPr>
            <p:ph type="subTitle" idx="1"/>
          </p:nvPr>
        </p:nvSpPr>
        <p:spPr>
          <a:xfrm>
            <a:off x="3855200" y="3249050"/>
            <a:ext cx="33768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Montserrat"/>
                <a:ea typeface="Montserrat"/>
                <a:cs typeface="Montserrat"/>
                <a:sym typeface="Montserrat"/>
              </a:rPr>
              <a:t>“The hardest kids need us the most.” </a:t>
            </a:r>
            <a:endParaRPr sz="1800">
              <a:latin typeface="Montserrat"/>
              <a:ea typeface="Montserrat"/>
              <a:cs typeface="Montserrat"/>
              <a:sym typeface="Montserrat"/>
            </a:endParaRPr>
          </a:p>
        </p:txBody>
      </p:sp>
      <p:pic>
        <p:nvPicPr>
          <p:cNvPr id="2197" name="Google Shape;2197;p47"/>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198" name="Google Shape;2198;p47"/>
          <p:cNvPicPr preferRelativeResize="0"/>
          <p:nvPr/>
        </p:nvPicPr>
        <p:blipFill rotWithShape="1">
          <a:blip r:embed="rId4">
            <a:alphaModFix/>
          </a:blip>
          <a:srcRect l="13021" t="11811" r="19121" b="24925"/>
          <a:stretch/>
        </p:blipFill>
        <p:spPr>
          <a:xfrm>
            <a:off x="1912002" y="2059650"/>
            <a:ext cx="1713223" cy="2284308"/>
          </a:xfrm>
          <a:prstGeom prst="rect">
            <a:avLst/>
          </a:prstGeom>
          <a:noFill/>
          <a:ln>
            <a:noFill/>
          </a:ln>
        </p:spPr>
      </p:pic>
      <p:sp>
        <p:nvSpPr>
          <p:cNvPr id="2199" name="Google Shape;2199;p47"/>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JEANNE D’ANTONI</a:t>
            </a:r>
            <a:endParaRPr sz="2500"/>
          </a:p>
          <a:p>
            <a:pPr marL="0" lvl="0" indent="0" algn="ctr" rtl="0">
              <a:spcBef>
                <a:spcPts val="0"/>
              </a:spcBef>
              <a:spcAft>
                <a:spcPts val="0"/>
              </a:spcAft>
              <a:buNone/>
            </a:pPr>
            <a:r>
              <a:rPr lang="en">
                <a:latin typeface="Overpass"/>
                <a:ea typeface="Overpass"/>
                <a:cs typeface="Overpass"/>
                <a:sym typeface="Overpass"/>
              </a:rPr>
              <a:t>Greer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3"/>
        <p:cNvGrpSpPr/>
        <p:nvPr/>
      </p:nvGrpSpPr>
      <p:grpSpPr>
        <a:xfrm>
          <a:off x="0" y="0"/>
          <a:ext cx="0" cy="0"/>
          <a:chOff x="0" y="0"/>
          <a:chExt cx="0" cy="0"/>
        </a:xfrm>
      </p:grpSpPr>
      <p:sp>
        <p:nvSpPr>
          <p:cNvPr id="2204" name="Google Shape;2204;p48"/>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ELIZABETH DONAHUE</a:t>
            </a:r>
            <a:endParaRPr sz="2500"/>
          </a:p>
          <a:p>
            <a:pPr marL="0" lvl="0" indent="0" algn="ctr" rtl="0">
              <a:spcBef>
                <a:spcPts val="0"/>
              </a:spcBef>
              <a:spcAft>
                <a:spcPts val="0"/>
              </a:spcAft>
              <a:buNone/>
            </a:pPr>
            <a:r>
              <a:rPr lang="en">
                <a:latin typeface="Overpass"/>
                <a:ea typeface="Overpass"/>
                <a:cs typeface="Overpass"/>
                <a:sym typeface="Overpass"/>
              </a:rPr>
              <a:t>Blue Ridge Juvenile Detention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Special Education Teacher</a:t>
            </a:r>
            <a:endParaRPr>
              <a:latin typeface="Overpass"/>
              <a:ea typeface="Overpass"/>
              <a:cs typeface="Overpass"/>
              <a:sym typeface="Overpass"/>
            </a:endParaRPr>
          </a:p>
        </p:txBody>
      </p:sp>
      <p:pic>
        <p:nvPicPr>
          <p:cNvPr id="2205" name="Google Shape;2205;p48"/>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9"/>
        <p:cNvGrpSpPr/>
        <p:nvPr/>
      </p:nvGrpSpPr>
      <p:grpSpPr>
        <a:xfrm>
          <a:off x="0" y="0"/>
          <a:ext cx="0" cy="0"/>
          <a:chOff x="0" y="0"/>
          <a:chExt cx="0" cy="0"/>
        </a:xfrm>
      </p:grpSpPr>
      <p:sp>
        <p:nvSpPr>
          <p:cNvPr id="2210" name="Google Shape;2210;p49"/>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FRIEDERIKE DUSSAUD-GARNIER</a:t>
            </a:r>
            <a:endParaRPr sz="2500"/>
          </a:p>
          <a:p>
            <a:pPr marL="0" lvl="0" indent="0" algn="ctr" rtl="0">
              <a:spcBef>
                <a:spcPts val="0"/>
              </a:spcBef>
              <a:spcAft>
                <a:spcPts val="0"/>
              </a:spcAft>
              <a:buNone/>
            </a:pPr>
            <a:r>
              <a:rPr lang="en">
                <a:latin typeface="Overpass"/>
                <a:ea typeface="Overpass"/>
                <a:cs typeface="Overpass"/>
                <a:sym typeface="Overpass"/>
              </a:rPr>
              <a:t>Woodbrook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Teaching Assistant</a:t>
            </a:r>
            <a:endParaRPr>
              <a:latin typeface="Overpass"/>
              <a:ea typeface="Overpass"/>
              <a:cs typeface="Overpass"/>
              <a:sym typeface="Overpass"/>
            </a:endParaRPr>
          </a:p>
        </p:txBody>
      </p:sp>
      <p:pic>
        <p:nvPicPr>
          <p:cNvPr id="2211" name="Google Shape;2211;p49"/>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5"/>
        <p:cNvGrpSpPr/>
        <p:nvPr/>
      </p:nvGrpSpPr>
      <p:grpSpPr>
        <a:xfrm>
          <a:off x="0" y="0"/>
          <a:ext cx="0" cy="0"/>
          <a:chOff x="0" y="0"/>
          <a:chExt cx="0" cy="0"/>
        </a:xfrm>
      </p:grpSpPr>
      <p:sp>
        <p:nvSpPr>
          <p:cNvPr id="2216" name="Google Shape;2216;p50"/>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ELIZABETH EVANS</a:t>
            </a:r>
            <a:endParaRPr sz="2500"/>
          </a:p>
          <a:p>
            <a:pPr marL="0" lvl="0" indent="0" algn="ctr" rtl="0">
              <a:spcBef>
                <a:spcPts val="0"/>
              </a:spcBef>
              <a:spcAft>
                <a:spcPts val="0"/>
              </a:spcAft>
              <a:buNone/>
            </a:pPr>
            <a:r>
              <a:rPr lang="en">
                <a:latin typeface="Overpass"/>
                <a:ea typeface="Overpass"/>
                <a:cs typeface="Overpass"/>
                <a:sym typeface="Overpass"/>
              </a:rPr>
              <a:t>Lakeside Middle</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217" name="Google Shape;2217;p50"/>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1"/>
        <p:cNvGrpSpPr/>
        <p:nvPr/>
      </p:nvGrpSpPr>
      <p:grpSpPr>
        <a:xfrm>
          <a:off x="0" y="0"/>
          <a:ext cx="0" cy="0"/>
          <a:chOff x="0" y="0"/>
          <a:chExt cx="0" cy="0"/>
        </a:xfrm>
      </p:grpSpPr>
      <p:sp>
        <p:nvSpPr>
          <p:cNvPr id="2222" name="Google Shape;2222;p51"/>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Ann Fox</a:t>
            </a:r>
            <a:endParaRPr sz="2500"/>
          </a:p>
          <a:p>
            <a:pPr marL="0" lvl="0" indent="0" algn="ctr" rtl="0">
              <a:spcBef>
                <a:spcPts val="0"/>
              </a:spcBef>
              <a:spcAft>
                <a:spcPts val="0"/>
              </a:spcAft>
              <a:buNone/>
            </a:pPr>
            <a:r>
              <a:rPr lang="en">
                <a:latin typeface="Overpass"/>
                <a:ea typeface="Overpass"/>
                <a:cs typeface="Overpass"/>
                <a:sym typeface="Overpass"/>
              </a:rPr>
              <a:t>Agnor-Hurt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223" name="Google Shape;2223;p5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7"/>
        <p:cNvGrpSpPr/>
        <p:nvPr/>
      </p:nvGrpSpPr>
      <p:grpSpPr>
        <a:xfrm>
          <a:off x="0" y="0"/>
          <a:ext cx="0" cy="0"/>
          <a:chOff x="0" y="0"/>
          <a:chExt cx="0" cy="0"/>
        </a:xfrm>
      </p:grpSpPr>
      <p:sp>
        <p:nvSpPr>
          <p:cNvPr id="2228" name="Google Shape;2228;p52"/>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GARRY GIBSON</a:t>
            </a:r>
            <a:endParaRPr sz="2500"/>
          </a:p>
          <a:p>
            <a:pPr marL="0" lvl="0" indent="0" algn="ctr" rtl="0">
              <a:spcBef>
                <a:spcPts val="0"/>
              </a:spcBef>
              <a:spcAft>
                <a:spcPts val="0"/>
              </a:spcAft>
              <a:buNone/>
            </a:pPr>
            <a:r>
              <a:rPr lang="en">
                <a:latin typeface="Overpass"/>
                <a:ea typeface="Overpass"/>
                <a:cs typeface="Overpass"/>
                <a:sym typeface="Overpass"/>
              </a:rPr>
              <a:t>Department of Technology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Senior Technology Support Specialist</a:t>
            </a:r>
            <a:endParaRPr>
              <a:latin typeface="Overpass"/>
              <a:ea typeface="Overpass"/>
              <a:cs typeface="Overpass"/>
              <a:sym typeface="Overpass"/>
            </a:endParaRPr>
          </a:p>
        </p:txBody>
      </p:sp>
      <p:pic>
        <p:nvPicPr>
          <p:cNvPr id="2229" name="Google Shape;2229;p52"/>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33"/>
        <p:cNvGrpSpPr/>
        <p:nvPr/>
      </p:nvGrpSpPr>
      <p:grpSpPr>
        <a:xfrm>
          <a:off x="0" y="0"/>
          <a:ext cx="0" cy="0"/>
          <a:chOff x="0" y="0"/>
          <a:chExt cx="0" cy="0"/>
        </a:xfrm>
      </p:grpSpPr>
      <p:sp>
        <p:nvSpPr>
          <p:cNvPr id="2234" name="Google Shape;2234;p53"/>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DIANE HARRISON</a:t>
            </a:r>
            <a:endParaRPr sz="2500"/>
          </a:p>
          <a:p>
            <a:pPr marL="0" lvl="0" indent="0" algn="ctr" rtl="0">
              <a:spcBef>
                <a:spcPts val="0"/>
              </a:spcBef>
              <a:spcAft>
                <a:spcPts val="0"/>
              </a:spcAft>
              <a:buNone/>
            </a:pPr>
            <a:r>
              <a:rPr lang="en">
                <a:latin typeface="Overpass"/>
                <a:ea typeface="Overpass"/>
                <a:cs typeface="Overpass"/>
                <a:sym typeface="Overpass"/>
              </a:rPr>
              <a:t>Special Education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Medicaid Specialist</a:t>
            </a:r>
            <a:endParaRPr>
              <a:latin typeface="Overpass"/>
              <a:ea typeface="Overpass"/>
              <a:cs typeface="Overpass"/>
              <a:sym typeface="Overpass"/>
            </a:endParaRPr>
          </a:p>
        </p:txBody>
      </p:sp>
      <p:pic>
        <p:nvPicPr>
          <p:cNvPr id="2235" name="Google Shape;2235;p53"/>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9"/>
        <p:cNvGrpSpPr/>
        <p:nvPr/>
      </p:nvGrpSpPr>
      <p:grpSpPr>
        <a:xfrm>
          <a:off x="0" y="0"/>
          <a:ext cx="0" cy="0"/>
          <a:chOff x="0" y="0"/>
          <a:chExt cx="0" cy="0"/>
        </a:xfrm>
      </p:grpSpPr>
      <p:pic>
        <p:nvPicPr>
          <p:cNvPr id="2240" name="Google Shape;2240;p54"/>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241" name="Google Shape;2241;p54"/>
          <p:cNvPicPr preferRelativeResize="0"/>
          <p:nvPr/>
        </p:nvPicPr>
        <p:blipFill rotWithShape="1">
          <a:blip r:embed="rId4">
            <a:alphaModFix/>
          </a:blip>
          <a:srcRect l="24781" t="6392" r="20137" b="38502"/>
          <a:stretch/>
        </p:blipFill>
        <p:spPr>
          <a:xfrm>
            <a:off x="2303477" y="2059650"/>
            <a:ext cx="1713224" cy="2284308"/>
          </a:xfrm>
          <a:prstGeom prst="rect">
            <a:avLst/>
          </a:prstGeom>
          <a:noFill/>
          <a:ln>
            <a:noFill/>
          </a:ln>
        </p:spPr>
      </p:pic>
      <p:sp>
        <p:nvSpPr>
          <p:cNvPr id="2242" name="Google Shape;2242;p54"/>
          <p:cNvSpPr txBox="1">
            <a:spLocks noGrp="1"/>
          </p:cNvSpPr>
          <p:nvPr>
            <p:ph type="title"/>
          </p:nvPr>
        </p:nvSpPr>
        <p:spPr>
          <a:xfrm>
            <a:off x="4153425" y="2059650"/>
            <a:ext cx="30123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KIM HERMSMEIER</a:t>
            </a:r>
            <a:endParaRPr sz="2500"/>
          </a:p>
          <a:p>
            <a:pPr marL="0" lvl="0" indent="0" algn="ctr" rtl="0">
              <a:spcBef>
                <a:spcPts val="0"/>
              </a:spcBef>
              <a:spcAft>
                <a:spcPts val="0"/>
              </a:spcAft>
              <a:buNone/>
            </a:pPr>
            <a:r>
              <a:rPr lang="en">
                <a:latin typeface="Overpass"/>
                <a:ea typeface="Overpass"/>
                <a:cs typeface="Overpass"/>
                <a:sym typeface="Overpass"/>
              </a:rPr>
              <a:t>Mountain View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
        <p:nvSpPr>
          <p:cNvPr id="2243" name="Google Shape;2243;p54"/>
          <p:cNvSpPr txBox="1">
            <a:spLocks noGrp="1"/>
          </p:cNvSpPr>
          <p:nvPr>
            <p:ph type="subTitle" idx="1"/>
          </p:nvPr>
        </p:nvSpPr>
        <p:spPr>
          <a:xfrm>
            <a:off x="4153425" y="3248950"/>
            <a:ext cx="30123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Montserrat"/>
                <a:ea typeface="Montserrat"/>
                <a:cs typeface="Montserrat"/>
                <a:sym typeface="Montserrat"/>
              </a:rPr>
              <a:t>“All I really need to know I learned teaching kindergarten!”</a:t>
            </a:r>
            <a:endParaRPr sz="1600">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7"/>
        <p:cNvGrpSpPr/>
        <p:nvPr/>
      </p:nvGrpSpPr>
      <p:grpSpPr>
        <a:xfrm>
          <a:off x="0" y="0"/>
          <a:ext cx="0" cy="0"/>
          <a:chOff x="0" y="0"/>
          <a:chExt cx="0" cy="0"/>
        </a:xfrm>
      </p:grpSpPr>
      <p:sp>
        <p:nvSpPr>
          <p:cNvPr id="2248" name="Google Shape;2248;p55"/>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KELLI HUFFMAN</a:t>
            </a:r>
            <a:endParaRPr sz="2500"/>
          </a:p>
          <a:p>
            <a:pPr marL="0" lvl="0" indent="0" algn="ctr" rtl="0">
              <a:spcBef>
                <a:spcPts val="0"/>
              </a:spcBef>
              <a:spcAft>
                <a:spcPts val="0"/>
              </a:spcAft>
              <a:buNone/>
            </a:pPr>
            <a:r>
              <a:rPr lang="en">
                <a:latin typeface="Overpass"/>
                <a:ea typeface="Overpass"/>
                <a:cs typeface="Overpass"/>
                <a:sym typeface="Overpass"/>
              </a:rPr>
              <a:t>Woodbrook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249" name="Google Shape;2249;p55"/>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3"/>
        <p:cNvGrpSpPr/>
        <p:nvPr/>
      </p:nvGrpSpPr>
      <p:grpSpPr>
        <a:xfrm>
          <a:off x="0" y="0"/>
          <a:ext cx="0" cy="0"/>
          <a:chOff x="0" y="0"/>
          <a:chExt cx="0" cy="0"/>
        </a:xfrm>
      </p:grpSpPr>
      <p:pic>
        <p:nvPicPr>
          <p:cNvPr id="2254" name="Google Shape;2254;p56"/>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255" name="Google Shape;2255;p56"/>
          <p:cNvPicPr preferRelativeResize="0"/>
          <p:nvPr/>
        </p:nvPicPr>
        <p:blipFill rotWithShape="1">
          <a:blip r:embed="rId4">
            <a:alphaModFix/>
          </a:blip>
          <a:srcRect l="18038" t="6903" r="11801" b="22935"/>
          <a:stretch/>
        </p:blipFill>
        <p:spPr>
          <a:xfrm>
            <a:off x="1767227" y="2059650"/>
            <a:ext cx="1713224" cy="2284309"/>
          </a:xfrm>
          <a:prstGeom prst="rect">
            <a:avLst/>
          </a:prstGeom>
          <a:noFill/>
          <a:ln>
            <a:noFill/>
          </a:ln>
        </p:spPr>
      </p:pic>
      <p:sp>
        <p:nvSpPr>
          <p:cNvPr id="2256" name="Google Shape;2256;p56"/>
          <p:cNvSpPr txBox="1">
            <a:spLocks noGrp="1"/>
          </p:cNvSpPr>
          <p:nvPr>
            <p:ph type="title"/>
          </p:nvPr>
        </p:nvSpPr>
        <p:spPr>
          <a:xfrm>
            <a:off x="3617175" y="2059650"/>
            <a:ext cx="37596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LOUISE HYDE</a:t>
            </a:r>
            <a:endParaRPr sz="2500"/>
          </a:p>
          <a:p>
            <a:pPr marL="0" lvl="0" indent="0" algn="ctr" rtl="0">
              <a:spcBef>
                <a:spcPts val="0"/>
              </a:spcBef>
              <a:spcAft>
                <a:spcPts val="0"/>
              </a:spcAft>
              <a:buNone/>
            </a:pPr>
            <a:r>
              <a:rPr lang="en">
                <a:latin typeface="Overpass"/>
                <a:ea typeface="Overpass"/>
                <a:cs typeface="Overpass"/>
                <a:sym typeface="Overpass"/>
              </a:rPr>
              <a:t>Brownsville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
        <p:nvSpPr>
          <p:cNvPr id="2257" name="Google Shape;2257;p56"/>
          <p:cNvSpPr txBox="1">
            <a:spLocks noGrp="1"/>
          </p:cNvSpPr>
          <p:nvPr>
            <p:ph type="subTitle" idx="1"/>
          </p:nvPr>
        </p:nvSpPr>
        <p:spPr>
          <a:xfrm>
            <a:off x="3617175" y="3164875"/>
            <a:ext cx="37596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latin typeface="Montserrat"/>
                <a:ea typeface="Montserrat"/>
                <a:cs typeface="Montserrat"/>
                <a:sym typeface="Montserrat"/>
              </a:rPr>
              <a:t>Teachers have many roles to fill. Some are defined and others show themselves in other ways. The most memorable role for me has been with my awesome teammates planning lessons and activities for our students as a team. It’s been a great ride!</a:t>
            </a:r>
            <a:endParaRPr sz="1400">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1"/>
        <p:cNvGrpSpPr/>
        <p:nvPr/>
      </p:nvGrpSpPr>
      <p:grpSpPr>
        <a:xfrm>
          <a:off x="0" y="0"/>
          <a:ext cx="0" cy="0"/>
          <a:chOff x="0" y="0"/>
          <a:chExt cx="0" cy="0"/>
        </a:xfrm>
      </p:grpSpPr>
      <p:sp>
        <p:nvSpPr>
          <p:cNvPr id="2262" name="Google Shape;2262;p57"/>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WALTER LEWIS JORDAN</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Transportation Floor Supervisor</a:t>
            </a:r>
            <a:endParaRPr>
              <a:latin typeface="Overpass"/>
              <a:ea typeface="Overpass"/>
              <a:cs typeface="Overpass"/>
              <a:sym typeface="Overpass"/>
            </a:endParaRPr>
          </a:p>
        </p:txBody>
      </p:sp>
      <p:pic>
        <p:nvPicPr>
          <p:cNvPr id="2263" name="Google Shape;2263;p57"/>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7"/>
        <p:cNvGrpSpPr/>
        <p:nvPr/>
      </p:nvGrpSpPr>
      <p:grpSpPr>
        <a:xfrm>
          <a:off x="0" y="0"/>
          <a:ext cx="0" cy="0"/>
          <a:chOff x="0" y="0"/>
          <a:chExt cx="0" cy="0"/>
        </a:xfrm>
      </p:grpSpPr>
      <p:sp>
        <p:nvSpPr>
          <p:cNvPr id="2268" name="Google Shape;2268;p58"/>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BETH KEITH</a:t>
            </a:r>
            <a:endParaRPr sz="2500"/>
          </a:p>
          <a:p>
            <a:pPr marL="0" lvl="0" indent="0" algn="ctr" rtl="0">
              <a:spcBef>
                <a:spcPts val="0"/>
              </a:spcBef>
              <a:spcAft>
                <a:spcPts val="0"/>
              </a:spcAft>
              <a:buNone/>
            </a:pPr>
            <a:r>
              <a:rPr lang="en">
                <a:latin typeface="Overpass"/>
                <a:ea typeface="Overpass"/>
                <a:cs typeface="Overpass"/>
                <a:sym typeface="Overpass"/>
              </a:rPr>
              <a:t>Mountain View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Teaching Assistant</a:t>
            </a:r>
            <a:endParaRPr>
              <a:latin typeface="Overpass"/>
              <a:ea typeface="Overpass"/>
              <a:cs typeface="Overpass"/>
              <a:sym typeface="Overpass"/>
            </a:endParaRPr>
          </a:p>
        </p:txBody>
      </p:sp>
      <p:pic>
        <p:nvPicPr>
          <p:cNvPr id="2269" name="Google Shape;2269;p58"/>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3"/>
        <p:cNvGrpSpPr/>
        <p:nvPr/>
      </p:nvGrpSpPr>
      <p:grpSpPr>
        <a:xfrm>
          <a:off x="0" y="0"/>
          <a:ext cx="0" cy="0"/>
          <a:chOff x="0" y="0"/>
          <a:chExt cx="0" cy="0"/>
        </a:xfrm>
      </p:grpSpPr>
      <p:sp>
        <p:nvSpPr>
          <p:cNvPr id="2274" name="Google Shape;2274;p59"/>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VICKI KING</a:t>
            </a:r>
            <a:endParaRPr sz="2500"/>
          </a:p>
          <a:p>
            <a:pPr marL="0" lvl="0" indent="0" algn="ctr" rtl="0">
              <a:spcBef>
                <a:spcPts val="0"/>
              </a:spcBef>
              <a:spcAft>
                <a:spcPts val="0"/>
              </a:spcAft>
              <a:buNone/>
            </a:pPr>
            <a:r>
              <a:rPr lang="en">
                <a:latin typeface="Overpass"/>
                <a:ea typeface="Overpass"/>
                <a:cs typeface="Overpass"/>
                <a:sym typeface="Overpass"/>
              </a:rPr>
              <a:t>Child Nutrition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Program Supervisor</a:t>
            </a:r>
            <a:endParaRPr>
              <a:latin typeface="Overpass"/>
              <a:ea typeface="Overpass"/>
              <a:cs typeface="Overpass"/>
              <a:sym typeface="Overpass"/>
            </a:endParaRPr>
          </a:p>
        </p:txBody>
      </p:sp>
      <p:pic>
        <p:nvPicPr>
          <p:cNvPr id="2275" name="Google Shape;2275;p59"/>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79"/>
        <p:cNvGrpSpPr/>
        <p:nvPr/>
      </p:nvGrpSpPr>
      <p:grpSpPr>
        <a:xfrm>
          <a:off x="0" y="0"/>
          <a:ext cx="0" cy="0"/>
          <a:chOff x="0" y="0"/>
          <a:chExt cx="0" cy="0"/>
        </a:xfrm>
      </p:grpSpPr>
      <p:sp>
        <p:nvSpPr>
          <p:cNvPr id="2280" name="Google Shape;2280;p60"/>
          <p:cNvSpPr txBox="1">
            <a:spLocks noGrp="1"/>
          </p:cNvSpPr>
          <p:nvPr>
            <p:ph type="subTitle" idx="1"/>
          </p:nvPr>
        </p:nvSpPr>
        <p:spPr>
          <a:xfrm>
            <a:off x="3855200" y="3170525"/>
            <a:ext cx="33768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a:latin typeface="Montserrat"/>
                <a:ea typeface="Montserrat"/>
                <a:cs typeface="Montserrat"/>
                <a:sym typeface="Montserrat"/>
              </a:rPr>
              <a:t>You've gotta dance like there's nobody watching,</a:t>
            </a:r>
            <a:endParaRPr sz="1500">
              <a:latin typeface="Montserrat"/>
              <a:ea typeface="Montserrat"/>
              <a:cs typeface="Montserrat"/>
              <a:sym typeface="Montserrat"/>
            </a:endParaRPr>
          </a:p>
          <a:p>
            <a:pPr marL="0" lvl="0" indent="0" algn="ctr" rtl="0">
              <a:spcBef>
                <a:spcPts val="0"/>
              </a:spcBef>
              <a:spcAft>
                <a:spcPts val="0"/>
              </a:spcAft>
              <a:buNone/>
            </a:pPr>
            <a:r>
              <a:rPr lang="en" sz="1500">
                <a:latin typeface="Montserrat"/>
                <a:ea typeface="Montserrat"/>
                <a:cs typeface="Montserrat"/>
                <a:sym typeface="Montserrat"/>
              </a:rPr>
              <a:t>Love like you'll never be hurt,</a:t>
            </a:r>
            <a:endParaRPr sz="1500">
              <a:latin typeface="Montserrat"/>
              <a:ea typeface="Montserrat"/>
              <a:cs typeface="Montserrat"/>
              <a:sym typeface="Montserrat"/>
            </a:endParaRPr>
          </a:p>
          <a:p>
            <a:pPr marL="0" lvl="0" indent="0" algn="ctr" rtl="0">
              <a:spcBef>
                <a:spcPts val="0"/>
              </a:spcBef>
              <a:spcAft>
                <a:spcPts val="0"/>
              </a:spcAft>
              <a:buNone/>
            </a:pPr>
            <a:r>
              <a:rPr lang="en" sz="1500">
                <a:latin typeface="Montserrat"/>
                <a:ea typeface="Montserrat"/>
                <a:cs typeface="Montserrat"/>
                <a:sym typeface="Montserrat"/>
              </a:rPr>
              <a:t>Sing like there's nobody listening,</a:t>
            </a:r>
            <a:endParaRPr sz="1500">
              <a:latin typeface="Montserrat"/>
              <a:ea typeface="Montserrat"/>
              <a:cs typeface="Montserrat"/>
              <a:sym typeface="Montserrat"/>
            </a:endParaRPr>
          </a:p>
          <a:p>
            <a:pPr marL="0" lvl="0" indent="0" algn="ctr" rtl="0">
              <a:spcBef>
                <a:spcPts val="0"/>
              </a:spcBef>
              <a:spcAft>
                <a:spcPts val="0"/>
              </a:spcAft>
              <a:buNone/>
            </a:pPr>
            <a:r>
              <a:rPr lang="en" sz="1500">
                <a:latin typeface="Montserrat"/>
                <a:ea typeface="Montserrat"/>
                <a:cs typeface="Montserrat"/>
                <a:sym typeface="Montserrat"/>
              </a:rPr>
              <a:t>And live like it's heaven on earth. </a:t>
            </a:r>
            <a:endParaRPr sz="1500">
              <a:latin typeface="Montserrat"/>
              <a:ea typeface="Montserrat"/>
              <a:cs typeface="Montserrat"/>
              <a:sym typeface="Montserrat"/>
            </a:endParaRPr>
          </a:p>
          <a:p>
            <a:pPr marL="0" lvl="0" indent="0" algn="ctr" rtl="0">
              <a:spcBef>
                <a:spcPts val="0"/>
              </a:spcBef>
              <a:spcAft>
                <a:spcPts val="0"/>
              </a:spcAft>
              <a:buNone/>
            </a:pPr>
            <a:r>
              <a:rPr lang="en" sz="1500" i="1">
                <a:latin typeface="Montserrat"/>
                <a:ea typeface="Montserrat"/>
                <a:cs typeface="Montserrat"/>
                <a:sym typeface="Montserrat"/>
              </a:rPr>
              <a:t>― William W. Purkey</a:t>
            </a:r>
            <a:endParaRPr sz="1500" i="1">
              <a:latin typeface="Montserrat"/>
              <a:ea typeface="Montserrat"/>
              <a:cs typeface="Montserrat"/>
              <a:sym typeface="Montserrat"/>
            </a:endParaRPr>
          </a:p>
        </p:txBody>
      </p:sp>
      <p:pic>
        <p:nvPicPr>
          <p:cNvPr id="2281" name="Google Shape;2281;p60"/>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282" name="Google Shape;2282;p60"/>
          <p:cNvPicPr preferRelativeResize="0"/>
          <p:nvPr/>
        </p:nvPicPr>
        <p:blipFill rotWithShape="1">
          <a:blip r:embed="rId4">
            <a:alphaModFix/>
          </a:blip>
          <a:srcRect l="28321" r="15429"/>
          <a:stretch/>
        </p:blipFill>
        <p:spPr>
          <a:xfrm>
            <a:off x="1912002" y="2059650"/>
            <a:ext cx="1713224" cy="2284308"/>
          </a:xfrm>
          <a:prstGeom prst="rect">
            <a:avLst/>
          </a:prstGeom>
          <a:noFill/>
          <a:ln>
            <a:noFill/>
          </a:ln>
        </p:spPr>
      </p:pic>
      <p:sp>
        <p:nvSpPr>
          <p:cNvPr id="2283" name="Google Shape;2283;p60"/>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CHERYL KNIGHT</a:t>
            </a:r>
            <a:endParaRPr sz="2500"/>
          </a:p>
          <a:p>
            <a:pPr marL="0" lvl="0" indent="0" algn="ctr" rtl="0">
              <a:spcBef>
                <a:spcPts val="0"/>
              </a:spcBef>
              <a:spcAft>
                <a:spcPts val="0"/>
              </a:spcAft>
              <a:buNone/>
            </a:pPr>
            <a:r>
              <a:rPr lang="en">
                <a:latin typeface="Overpass"/>
                <a:ea typeface="Overpass"/>
                <a:cs typeface="Overpass"/>
                <a:sym typeface="Overpass"/>
              </a:rPr>
              <a:t>Murray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7"/>
        <p:cNvGrpSpPr/>
        <p:nvPr/>
      </p:nvGrpSpPr>
      <p:grpSpPr>
        <a:xfrm>
          <a:off x="0" y="0"/>
          <a:ext cx="0" cy="0"/>
          <a:chOff x="0" y="0"/>
          <a:chExt cx="0" cy="0"/>
        </a:xfrm>
      </p:grpSpPr>
      <p:sp>
        <p:nvSpPr>
          <p:cNvPr id="2288" name="Google Shape;2288;p61"/>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Deannine Lahham</a:t>
            </a:r>
            <a:endParaRPr sz="2500"/>
          </a:p>
          <a:p>
            <a:pPr marL="0" lvl="0" indent="0" algn="ctr" rtl="0">
              <a:spcBef>
                <a:spcPts val="0"/>
              </a:spcBef>
              <a:spcAft>
                <a:spcPts val="0"/>
              </a:spcAft>
              <a:buNone/>
            </a:pPr>
            <a:r>
              <a:rPr lang="en">
                <a:latin typeface="Overpass"/>
                <a:ea typeface="Overpass"/>
                <a:cs typeface="Overpass"/>
                <a:sym typeface="Overpass"/>
              </a:rPr>
              <a:t>Broadus Wood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289" name="Google Shape;2289;p6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93"/>
        <p:cNvGrpSpPr/>
        <p:nvPr/>
      </p:nvGrpSpPr>
      <p:grpSpPr>
        <a:xfrm>
          <a:off x="0" y="0"/>
          <a:ext cx="0" cy="0"/>
          <a:chOff x="0" y="0"/>
          <a:chExt cx="0" cy="0"/>
        </a:xfrm>
      </p:grpSpPr>
      <p:sp>
        <p:nvSpPr>
          <p:cNvPr id="2294" name="Google Shape;2294;p62"/>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ANDRE LEWIS</a:t>
            </a:r>
            <a:endParaRPr sz="2500"/>
          </a:p>
          <a:p>
            <a:pPr marL="0" lvl="0" indent="0" algn="ctr" rtl="0">
              <a:spcBef>
                <a:spcPts val="0"/>
              </a:spcBef>
              <a:spcAft>
                <a:spcPts val="0"/>
              </a:spcAft>
              <a:buNone/>
            </a:pPr>
            <a:r>
              <a:rPr lang="en">
                <a:latin typeface="Overpass"/>
                <a:ea typeface="Overpass"/>
                <a:cs typeface="Overpass"/>
                <a:sym typeface="Overpass"/>
              </a:rPr>
              <a:t>Building Services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Custodian</a:t>
            </a:r>
            <a:endParaRPr>
              <a:latin typeface="Overpass"/>
              <a:ea typeface="Overpass"/>
              <a:cs typeface="Overpass"/>
              <a:sym typeface="Overpass"/>
            </a:endParaRPr>
          </a:p>
        </p:txBody>
      </p:sp>
      <p:pic>
        <p:nvPicPr>
          <p:cNvPr id="2295" name="Google Shape;2295;p62"/>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99"/>
        <p:cNvGrpSpPr/>
        <p:nvPr/>
      </p:nvGrpSpPr>
      <p:grpSpPr>
        <a:xfrm>
          <a:off x="0" y="0"/>
          <a:ext cx="0" cy="0"/>
          <a:chOff x="0" y="0"/>
          <a:chExt cx="0" cy="0"/>
        </a:xfrm>
      </p:grpSpPr>
      <p:sp>
        <p:nvSpPr>
          <p:cNvPr id="2300" name="Google Shape;2300;p63"/>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DONNA LOWERY</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Transportation Assistant</a:t>
            </a:r>
            <a:endParaRPr>
              <a:latin typeface="Overpass"/>
              <a:ea typeface="Overpass"/>
              <a:cs typeface="Overpass"/>
              <a:sym typeface="Overpass"/>
            </a:endParaRPr>
          </a:p>
        </p:txBody>
      </p:sp>
      <p:pic>
        <p:nvPicPr>
          <p:cNvPr id="2301" name="Google Shape;2301;p63"/>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05"/>
        <p:cNvGrpSpPr/>
        <p:nvPr/>
      </p:nvGrpSpPr>
      <p:grpSpPr>
        <a:xfrm>
          <a:off x="0" y="0"/>
          <a:ext cx="0" cy="0"/>
          <a:chOff x="0" y="0"/>
          <a:chExt cx="0" cy="0"/>
        </a:xfrm>
      </p:grpSpPr>
      <p:sp>
        <p:nvSpPr>
          <p:cNvPr id="2306" name="Google Shape;2306;p64"/>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RANDALL MARSHALL</a:t>
            </a:r>
            <a:endParaRPr sz="2500"/>
          </a:p>
          <a:p>
            <a:pPr marL="0" lvl="0" indent="0" algn="ctr" rtl="0">
              <a:spcBef>
                <a:spcPts val="0"/>
              </a:spcBef>
              <a:spcAft>
                <a:spcPts val="0"/>
              </a:spcAft>
              <a:buNone/>
            </a:pPr>
            <a:r>
              <a:rPr lang="en">
                <a:latin typeface="Overpass"/>
                <a:ea typeface="Overpass"/>
                <a:cs typeface="Overpass"/>
                <a:sym typeface="Overpass"/>
              </a:rPr>
              <a:t>Building Services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HVAC Foreman</a:t>
            </a:r>
            <a:endParaRPr>
              <a:latin typeface="Overpass"/>
              <a:ea typeface="Overpass"/>
              <a:cs typeface="Overpass"/>
              <a:sym typeface="Overpass"/>
            </a:endParaRPr>
          </a:p>
        </p:txBody>
      </p:sp>
      <p:pic>
        <p:nvPicPr>
          <p:cNvPr id="2307" name="Google Shape;2307;p64"/>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11"/>
        <p:cNvGrpSpPr/>
        <p:nvPr/>
      </p:nvGrpSpPr>
      <p:grpSpPr>
        <a:xfrm>
          <a:off x="0" y="0"/>
          <a:ext cx="0" cy="0"/>
          <a:chOff x="0" y="0"/>
          <a:chExt cx="0" cy="0"/>
        </a:xfrm>
      </p:grpSpPr>
      <p:sp>
        <p:nvSpPr>
          <p:cNvPr id="2312" name="Google Shape;2312;p65"/>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JENNY MARTIN</a:t>
            </a:r>
            <a:endParaRPr sz="2500"/>
          </a:p>
          <a:p>
            <a:pPr marL="0" lvl="0" indent="0" algn="ctr" rtl="0">
              <a:spcBef>
                <a:spcPts val="0"/>
              </a:spcBef>
              <a:spcAft>
                <a:spcPts val="0"/>
              </a:spcAft>
              <a:buNone/>
            </a:pPr>
            <a:r>
              <a:rPr lang="en">
                <a:latin typeface="Overpass"/>
                <a:ea typeface="Overpass"/>
                <a:cs typeface="Overpass"/>
                <a:sym typeface="Overpass"/>
              </a:rPr>
              <a:t>Special Education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Special Education Assistant</a:t>
            </a:r>
            <a:endParaRPr>
              <a:latin typeface="Overpass"/>
              <a:ea typeface="Overpass"/>
              <a:cs typeface="Overpass"/>
              <a:sym typeface="Overpass"/>
            </a:endParaRPr>
          </a:p>
        </p:txBody>
      </p:sp>
      <p:pic>
        <p:nvPicPr>
          <p:cNvPr id="2313" name="Google Shape;2313;p65"/>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17"/>
        <p:cNvGrpSpPr/>
        <p:nvPr/>
      </p:nvGrpSpPr>
      <p:grpSpPr>
        <a:xfrm>
          <a:off x="0" y="0"/>
          <a:ext cx="0" cy="0"/>
          <a:chOff x="0" y="0"/>
          <a:chExt cx="0" cy="0"/>
        </a:xfrm>
      </p:grpSpPr>
      <p:sp>
        <p:nvSpPr>
          <p:cNvPr id="2318" name="Google Shape;2318;p66"/>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GILBERT MARTYN</a:t>
            </a:r>
            <a:endParaRPr sz="2500"/>
          </a:p>
          <a:p>
            <a:pPr marL="0" lvl="0" indent="0" algn="ctr" rtl="0">
              <a:spcBef>
                <a:spcPts val="0"/>
              </a:spcBef>
              <a:spcAft>
                <a:spcPts val="0"/>
              </a:spcAft>
              <a:buNone/>
            </a:pPr>
            <a:r>
              <a:rPr lang="en">
                <a:latin typeface="Overpass"/>
                <a:ea typeface="Overpass"/>
                <a:cs typeface="Overpass"/>
                <a:sym typeface="Overpass"/>
              </a:rPr>
              <a:t>Building Services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Carpentry-Maintenance Foreman</a:t>
            </a:r>
            <a:endParaRPr>
              <a:latin typeface="Overpass"/>
              <a:ea typeface="Overpass"/>
              <a:cs typeface="Overpass"/>
              <a:sym typeface="Overpass"/>
            </a:endParaRPr>
          </a:p>
        </p:txBody>
      </p:sp>
      <p:pic>
        <p:nvPicPr>
          <p:cNvPr id="2319" name="Google Shape;2319;p66"/>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23"/>
        <p:cNvGrpSpPr/>
        <p:nvPr/>
      </p:nvGrpSpPr>
      <p:grpSpPr>
        <a:xfrm>
          <a:off x="0" y="0"/>
          <a:ext cx="0" cy="0"/>
          <a:chOff x="0" y="0"/>
          <a:chExt cx="0" cy="0"/>
        </a:xfrm>
      </p:grpSpPr>
      <p:sp>
        <p:nvSpPr>
          <p:cNvPr id="2324" name="Google Shape;2324;p67"/>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MELISSA M</a:t>
            </a:r>
            <a:r>
              <a:rPr lang="en"/>
              <a:t>C</a:t>
            </a:r>
            <a:r>
              <a:rPr lang="en" sz="2500"/>
              <a:t>REYNOLDS</a:t>
            </a:r>
            <a:endParaRPr sz="2500"/>
          </a:p>
          <a:p>
            <a:pPr marL="0" lvl="0" indent="0" algn="ctr" rtl="0">
              <a:spcBef>
                <a:spcPts val="0"/>
              </a:spcBef>
              <a:spcAft>
                <a:spcPts val="0"/>
              </a:spcAft>
              <a:buNone/>
            </a:pPr>
            <a:r>
              <a:rPr lang="en">
                <a:latin typeface="Overpass"/>
                <a:ea typeface="Overpass"/>
                <a:cs typeface="Overpass"/>
                <a:sym typeface="Overpass"/>
              </a:rPr>
              <a:t>Baker-Butler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325" name="Google Shape;2325;p67"/>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29"/>
        <p:cNvGrpSpPr/>
        <p:nvPr/>
      </p:nvGrpSpPr>
      <p:grpSpPr>
        <a:xfrm>
          <a:off x="0" y="0"/>
          <a:ext cx="0" cy="0"/>
          <a:chOff x="0" y="0"/>
          <a:chExt cx="0" cy="0"/>
        </a:xfrm>
      </p:grpSpPr>
      <p:sp>
        <p:nvSpPr>
          <p:cNvPr id="2330" name="Google Shape;2330;p68"/>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DEBORAH MURPHY</a:t>
            </a:r>
            <a:endParaRPr sz="2500"/>
          </a:p>
          <a:p>
            <a:pPr marL="0" lvl="0" indent="0" algn="ctr" rtl="0">
              <a:spcBef>
                <a:spcPts val="0"/>
              </a:spcBef>
              <a:spcAft>
                <a:spcPts val="0"/>
              </a:spcAft>
              <a:buNone/>
            </a:pPr>
            <a:r>
              <a:rPr lang="en">
                <a:latin typeface="Overpass"/>
                <a:ea typeface="Overpass"/>
                <a:cs typeface="Overpass"/>
                <a:sym typeface="Overpass"/>
              </a:rPr>
              <a:t>Child Nutrition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Food Service Manager</a:t>
            </a:r>
            <a:endParaRPr>
              <a:latin typeface="Overpass"/>
              <a:ea typeface="Overpass"/>
              <a:cs typeface="Overpass"/>
              <a:sym typeface="Overpass"/>
            </a:endParaRPr>
          </a:p>
        </p:txBody>
      </p:sp>
      <p:pic>
        <p:nvPicPr>
          <p:cNvPr id="2331" name="Google Shape;2331;p68"/>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35"/>
        <p:cNvGrpSpPr/>
        <p:nvPr/>
      </p:nvGrpSpPr>
      <p:grpSpPr>
        <a:xfrm>
          <a:off x="0" y="0"/>
          <a:ext cx="0" cy="0"/>
          <a:chOff x="0" y="0"/>
          <a:chExt cx="0" cy="0"/>
        </a:xfrm>
      </p:grpSpPr>
      <p:sp>
        <p:nvSpPr>
          <p:cNvPr id="2336" name="Google Shape;2336;p69"/>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GLORIA OLIVER</a:t>
            </a:r>
            <a:endParaRPr sz="2500"/>
          </a:p>
          <a:p>
            <a:pPr marL="0" lvl="0" indent="0" algn="ctr" rtl="0">
              <a:spcBef>
                <a:spcPts val="0"/>
              </a:spcBef>
              <a:spcAft>
                <a:spcPts val="0"/>
              </a:spcAft>
              <a:buNone/>
            </a:pPr>
            <a:r>
              <a:rPr lang="en">
                <a:latin typeface="Overpass"/>
                <a:ea typeface="Overpass"/>
                <a:cs typeface="Overpass"/>
                <a:sym typeface="Overpass"/>
              </a:rPr>
              <a:t>Special Education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Special Education Teaching Assistant</a:t>
            </a:r>
            <a:endParaRPr>
              <a:latin typeface="Overpass"/>
              <a:ea typeface="Overpass"/>
              <a:cs typeface="Overpass"/>
              <a:sym typeface="Overpass"/>
            </a:endParaRPr>
          </a:p>
        </p:txBody>
      </p:sp>
      <p:pic>
        <p:nvPicPr>
          <p:cNvPr id="2337" name="Google Shape;2337;p69"/>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41"/>
        <p:cNvGrpSpPr/>
        <p:nvPr/>
      </p:nvGrpSpPr>
      <p:grpSpPr>
        <a:xfrm>
          <a:off x="0" y="0"/>
          <a:ext cx="0" cy="0"/>
          <a:chOff x="0" y="0"/>
          <a:chExt cx="0" cy="0"/>
        </a:xfrm>
      </p:grpSpPr>
      <p:sp>
        <p:nvSpPr>
          <p:cNvPr id="2342" name="Google Shape;2342;p70"/>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LIZ PERKINS</a:t>
            </a:r>
            <a:endParaRPr sz="2500"/>
          </a:p>
          <a:p>
            <a:pPr marL="0" lvl="0" indent="0" algn="ctr" rtl="0">
              <a:spcBef>
                <a:spcPts val="0"/>
              </a:spcBef>
              <a:spcAft>
                <a:spcPts val="0"/>
              </a:spcAft>
              <a:buNone/>
            </a:pPr>
            <a:r>
              <a:rPr lang="en">
                <a:latin typeface="Overpass"/>
                <a:ea typeface="Overpass"/>
                <a:cs typeface="Overpass"/>
                <a:sym typeface="Overpass"/>
              </a:rPr>
              <a:t>Finance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Budget &amp; Grant Analyst</a:t>
            </a:r>
            <a:endParaRPr>
              <a:latin typeface="Overpass"/>
              <a:ea typeface="Overpass"/>
              <a:cs typeface="Overpass"/>
              <a:sym typeface="Overpass"/>
            </a:endParaRPr>
          </a:p>
        </p:txBody>
      </p:sp>
      <p:pic>
        <p:nvPicPr>
          <p:cNvPr id="2343" name="Google Shape;2343;p70"/>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47"/>
        <p:cNvGrpSpPr/>
        <p:nvPr/>
      </p:nvGrpSpPr>
      <p:grpSpPr>
        <a:xfrm>
          <a:off x="0" y="0"/>
          <a:ext cx="0" cy="0"/>
          <a:chOff x="0" y="0"/>
          <a:chExt cx="0" cy="0"/>
        </a:xfrm>
      </p:grpSpPr>
      <p:sp>
        <p:nvSpPr>
          <p:cNvPr id="2348" name="Google Shape;2348;p71"/>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LISA PORTER</a:t>
            </a:r>
            <a:endParaRPr sz="2500"/>
          </a:p>
          <a:p>
            <a:pPr marL="0" lvl="0" indent="0" algn="ctr" rtl="0">
              <a:spcBef>
                <a:spcPts val="0"/>
              </a:spcBef>
              <a:spcAft>
                <a:spcPts val="0"/>
              </a:spcAft>
              <a:buNone/>
            </a:pPr>
            <a:r>
              <a:rPr lang="en">
                <a:latin typeface="Overpass"/>
                <a:ea typeface="Overpass"/>
                <a:cs typeface="Overpass"/>
                <a:sym typeface="Overpass"/>
              </a:rPr>
              <a:t>Western Albemarle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Office Associate</a:t>
            </a:r>
            <a:endParaRPr>
              <a:latin typeface="Overpass"/>
              <a:ea typeface="Overpass"/>
              <a:cs typeface="Overpass"/>
              <a:sym typeface="Overpass"/>
            </a:endParaRPr>
          </a:p>
        </p:txBody>
      </p:sp>
      <p:pic>
        <p:nvPicPr>
          <p:cNvPr id="2349" name="Google Shape;2349;p7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pic>
        <p:nvPicPr>
          <p:cNvPr id="2354" name="Google Shape;2354;p72"/>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355" name="Google Shape;2355;p72"/>
          <p:cNvPicPr preferRelativeResize="0"/>
          <p:nvPr/>
        </p:nvPicPr>
        <p:blipFill rotWithShape="1">
          <a:blip r:embed="rId4">
            <a:alphaModFix/>
          </a:blip>
          <a:srcRect l="3789" r="3789"/>
          <a:stretch/>
        </p:blipFill>
        <p:spPr>
          <a:xfrm>
            <a:off x="2303477" y="2059650"/>
            <a:ext cx="1713225" cy="2284310"/>
          </a:xfrm>
          <a:prstGeom prst="rect">
            <a:avLst/>
          </a:prstGeom>
          <a:noFill/>
          <a:ln>
            <a:noFill/>
          </a:ln>
        </p:spPr>
      </p:pic>
      <p:sp>
        <p:nvSpPr>
          <p:cNvPr id="2356" name="Google Shape;2356;p72"/>
          <p:cNvSpPr txBox="1">
            <a:spLocks noGrp="1"/>
          </p:cNvSpPr>
          <p:nvPr>
            <p:ph type="title"/>
          </p:nvPr>
        </p:nvSpPr>
        <p:spPr>
          <a:xfrm>
            <a:off x="4153425" y="2059650"/>
            <a:ext cx="26871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PAM POWELL</a:t>
            </a:r>
            <a:endParaRPr sz="2500"/>
          </a:p>
          <a:p>
            <a:pPr marL="0" lvl="0" indent="0" algn="ctr" rtl="0">
              <a:spcBef>
                <a:spcPts val="0"/>
              </a:spcBef>
              <a:spcAft>
                <a:spcPts val="0"/>
              </a:spcAft>
              <a:buNone/>
            </a:pPr>
            <a:r>
              <a:rPr lang="en">
                <a:latin typeface="Overpass"/>
                <a:ea typeface="Overpass"/>
                <a:cs typeface="Overpass"/>
                <a:sym typeface="Overpass"/>
              </a:rPr>
              <a:t>Department of Human Resources</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Compensation Analyst</a:t>
            </a:r>
            <a:endParaRPr>
              <a:latin typeface="Overpass"/>
              <a:ea typeface="Overpass"/>
              <a:cs typeface="Overpass"/>
              <a:sym typeface="Overpas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73"/>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EDWARD REDMOND</a:t>
            </a:r>
            <a:endParaRPr sz="2500"/>
          </a:p>
          <a:p>
            <a:pPr marL="0" lvl="0" indent="0" algn="ctr" rtl="0">
              <a:spcBef>
                <a:spcPts val="0"/>
              </a:spcBef>
              <a:spcAft>
                <a:spcPts val="0"/>
              </a:spcAft>
              <a:buNone/>
            </a:pPr>
            <a:r>
              <a:rPr lang="en">
                <a:latin typeface="Overpass"/>
                <a:ea typeface="Overpass"/>
                <a:cs typeface="Overpass"/>
                <a:sym typeface="Overpass"/>
              </a:rPr>
              <a:t>Western Albemarle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362" name="Google Shape;2362;p73"/>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66"/>
        <p:cNvGrpSpPr/>
        <p:nvPr/>
      </p:nvGrpSpPr>
      <p:grpSpPr>
        <a:xfrm>
          <a:off x="0" y="0"/>
          <a:ext cx="0" cy="0"/>
          <a:chOff x="0" y="0"/>
          <a:chExt cx="0" cy="0"/>
        </a:xfrm>
      </p:grpSpPr>
      <p:sp>
        <p:nvSpPr>
          <p:cNvPr id="2367" name="Google Shape;2367;p74"/>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SUSAN REUSCHLING</a:t>
            </a:r>
            <a:endParaRPr sz="2500"/>
          </a:p>
          <a:p>
            <a:pPr marL="0" lvl="0" indent="0" algn="ctr" rtl="0">
              <a:spcBef>
                <a:spcPts val="0"/>
              </a:spcBef>
              <a:spcAft>
                <a:spcPts val="0"/>
              </a:spcAft>
              <a:buNone/>
            </a:pPr>
            <a:r>
              <a:rPr lang="en">
                <a:latin typeface="Overpass"/>
                <a:ea typeface="Overpass"/>
                <a:cs typeface="Overpass"/>
                <a:sym typeface="Overpass"/>
              </a:rPr>
              <a:t>Woodbrook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Office Associate and Bookkeeper</a:t>
            </a:r>
            <a:endParaRPr>
              <a:latin typeface="Overpass"/>
              <a:ea typeface="Overpass"/>
              <a:cs typeface="Overpass"/>
              <a:sym typeface="Overpass"/>
            </a:endParaRPr>
          </a:p>
        </p:txBody>
      </p:sp>
      <p:pic>
        <p:nvPicPr>
          <p:cNvPr id="2368" name="Google Shape;2368;p74"/>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72"/>
        <p:cNvGrpSpPr/>
        <p:nvPr/>
      </p:nvGrpSpPr>
      <p:grpSpPr>
        <a:xfrm>
          <a:off x="0" y="0"/>
          <a:ext cx="0" cy="0"/>
          <a:chOff x="0" y="0"/>
          <a:chExt cx="0" cy="0"/>
        </a:xfrm>
      </p:grpSpPr>
      <p:sp>
        <p:nvSpPr>
          <p:cNvPr id="2373" name="Google Shape;2373;p75"/>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REBECCA RUSCHER</a:t>
            </a:r>
            <a:endParaRPr sz="2500"/>
          </a:p>
          <a:p>
            <a:pPr marL="0" lvl="0" indent="0" algn="ctr" rtl="0">
              <a:spcBef>
                <a:spcPts val="0"/>
              </a:spcBef>
              <a:spcAft>
                <a:spcPts val="0"/>
              </a:spcAft>
              <a:buNone/>
            </a:pPr>
            <a:r>
              <a:rPr lang="en">
                <a:latin typeface="Overpass"/>
                <a:ea typeface="Overpass"/>
                <a:cs typeface="Overpass"/>
                <a:sym typeface="Overpass"/>
              </a:rPr>
              <a:t>Brownsville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School Nurse</a:t>
            </a:r>
            <a:endParaRPr>
              <a:latin typeface="Overpass"/>
              <a:ea typeface="Overpass"/>
              <a:cs typeface="Overpass"/>
              <a:sym typeface="Overpass"/>
            </a:endParaRPr>
          </a:p>
        </p:txBody>
      </p:sp>
      <p:pic>
        <p:nvPicPr>
          <p:cNvPr id="2374" name="Google Shape;2374;p75"/>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78"/>
        <p:cNvGrpSpPr/>
        <p:nvPr/>
      </p:nvGrpSpPr>
      <p:grpSpPr>
        <a:xfrm>
          <a:off x="0" y="0"/>
          <a:ext cx="0" cy="0"/>
          <a:chOff x="0" y="0"/>
          <a:chExt cx="0" cy="0"/>
        </a:xfrm>
      </p:grpSpPr>
      <p:sp>
        <p:nvSpPr>
          <p:cNvPr id="2379" name="Google Shape;2379;p76"/>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SALLY SARAH SAPP</a:t>
            </a:r>
            <a:endParaRPr sz="2500"/>
          </a:p>
          <a:p>
            <a:pPr marL="0" lvl="0" indent="0" algn="ctr" rtl="0">
              <a:spcBef>
                <a:spcPts val="0"/>
              </a:spcBef>
              <a:spcAft>
                <a:spcPts val="0"/>
              </a:spcAft>
              <a:buNone/>
            </a:pPr>
            <a:r>
              <a:rPr lang="en">
                <a:latin typeface="Overpass"/>
                <a:ea typeface="Overpass"/>
                <a:cs typeface="Overpass"/>
                <a:sym typeface="Overpass"/>
              </a:rPr>
              <a:t>Red Hill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Teaching Assistant</a:t>
            </a:r>
            <a:endParaRPr>
              <a:latin typeface="Overpass"/>
              <a:ea typeface="Overpass"/>
              <a:cs typeface="Overpass"/>
              <a:sym typeface="Overpass"/>
            </a:endParaRPr>
          </a:p>
        </p:txBody>
      </p:sp>
      <p:pic>
        <p:nvPicPr>
          <p:cNvPr id="2380" name="Google Shape;2380;p76"/>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384"/>
        <p:cNvGrpSpPr/>
        <p:nvPr/>
      </p:nvGrpSpPr>
      <p:grpSpPr>
        <a:xfrm>
          <a:off x="0" y="0"/>
          <a:ext cx="0" cy="0"/>
          <a:chOff x="0" y="0"/>
          <a:chExt cx="0" cy="0"/>
        </a:xfrm>
      </p:grpSpPr>
      <p:sp>
        <p:nvSpPr>
          <p:cNvPr id="2385" name="Google Shape;2385;p77"/>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KERRY SHAFER</a:t>
            </a:r>
            <a:endParaRPr sz="2500"/>
          </a:p>
          <a:p>
            <a:pPr marL="0" lvl="0" indent="0" algn="ctr" rtl="0">
              <a:spcBef>
                <a:spcPts val="0"/>
              </a:spcBef>
              <a:spcAft>
                <a:spcPts val="0"/>
              </a:spcAft>
              <a:buNone/>
            </a:pPr>
            <a:r>
              <a:rPr lang="en">
                <a:latin typeface="Overpass"/>
                <a:ea typeface="Overpass"/>
                <a:cs typeface="Overpass"/>
                <a:sym typeface="Overpass"/>
              </a:rPr>
              <a:t>Albemarle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386" name="Google Shape;2386;p77"/>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90"/>
        <p:cNvGrpSpPr/>
        <p:nvPr/>
      </p:nvGrpSpPr>
      <p:grpSpPr>
        <a:xfrm>
          <a:off x="0" y="0"/>
          <a:ext cx="0" cy="0"/>
          <a:chOff x="0" y="0"/>
          <a:chExt cx="0" cy="0"/>
        </a:xfrm>
      </p:grpSpPr>
      <p:sp>
        <p:nvSpPr>
          <p:cNvPr id="2391" name="Google Shape;2391;p78"/>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JANICE SHIFFLETT</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Bus Driver</a:t>
            </a:r>
            <a:endParaRPr>
              <a:latin typeface="Overpass"/>
              <a:ea typeface="Overpass"/>
              <a:cs typeface="Overpass"/>
              <a:sym typeface="Overpass"/>
            </a:endParaRPr>
          </a:p>
        </p:txBody>
      </p:sp>
      <p:pic>
        <p:nvPicPr>
          <p:cNvPr id="2392" name="Google Shape;2392;p78"/>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96"/>
        <p:cNvGrpSpPr/>
        <p:nvPr/>
      </p:nvGrpSpPr>
      <p:grpSpPr>
        <a:xfrm>
          <a:off x="0" y="0"/>
          <a:ext cx="0" cy="0"/>
          <a:chOff x="0" y="0"/>
          <a:chExt cx="0" cy="0"/>
        </a:xfrm>
      </p:grpSpPr>
      <p:sp>
        <p:nvSpPr>
          <p:cNvPr id="2397" name="Google Shape;2397;p79"/>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KATHLEEN SHUPE</a:t>
            </a:r>
            <a:endParaRPr sz="2500"/>
          </a:p>
          <a:p>
            <a:pPr marL="0" lvl="0" indent="0" algn="ctr" rtl="0">
              <a:spcBef>
                <a:spcPts val="0"/>
              </a:spcBef>
              <a:spcAft>
                <a:spcPts val="0"/>
              </a:spcAft>
              <a:buNone/>
            </a:pPr>
            <a:r>
              <a:rPr lang="en">
                <a:latin typeface="Overpass"/>
                <a:ea typeface="Overpass"/>
                <a:cs typeface="Overpass"/>
                <a:sym typeface="Overpass"/>
              </a:rPr>
              <a:t>Baker-Butler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398" name="Google Shape;2398;p79"/>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02"/>
        <p:cNvGrpSpPr/>
        <p:nvPr/>
      </p:nvGrpSpPr>
      <p:grpSpPr>
        <a:xfrm>
          <a:off x="0" y="0"/>
          <a:ext cx="0" cy="0"/>
          <a:chOff x="0" y="0"/>
          <a:chExt cx="0" cy="0"/>
        </a:xfrm>
      </p:grpSpPr>
      <p:sp>
        <p:nvSpPr>
          <p:cNvPr id="2403" name="Google Shape;2403;p80"/>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VIRGINIA SMITH</a:t>
            </a:r>
            <a:endParaRPr sz="2500"/>
          </a:p>
          <a:p>
            <a:pPr marL="0" lvl="0" indent="0" algn="ctr" rtl="0">
              <a:spcBef>
                <a:spcPts val="0"/>
              </a:spcBef>
              <a:spcAft>
                <a:spcPts val="0"/>
              </a:spcAft>
              <a:buNone/>
            </a:pPr>
            <a:r>
              <a:rPr lang="en">
                <a:latin typeface="Overpass"/>
                <a:ea typeface="Overpass"/>
                <a:cs typeface="Overpass"/>
                <a:sym typeface="Overpass"/>
              </a:rPr>
              <a:t>EDEP</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Community Education Registrar</a:t>
            </a:r>
            <a:endParaRPr>
              <a:latin typeface="Overpass"/>
              <a:ea typeface="Overpass"/>
              <a:cs typeface="Overpass"/>
              <a:sym typeface="Overpass"/>
            </a:endParaRPr>
          </a:p>
        </p:txBody>
      </p:sp>
      <p:pic>
        <p:nvPicPr>
          <p:cNvPr id="2404" name="Google Shape;2404;p80"/>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08"/>
        <p:cNvGrpSpPr/>
        <p:nvPr/>
      </p:nvGrpSpPr>
      <p:grpSpPr>
        <a:xfrm>
          <a:off x="0" y="0"/>
          <a:ext cx="0" cy="0"/>
          <a:chOff x="0" y="0"/>
          <a:chExt cx="0" cy="0"/>
        </a:xfrm>
      </p:grpSpPr>
      <p:sp>
        <p:nvSpPr>
          <p:cNvPr id="2409" name="Google Shape;2409;p81"/>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PAM SNYDER</a:t>
            </a:r>
            <a:endParaRPr sz="2500"/>
          </a:p>
          <a:p>
            <a:pPr marL="0" lvl="0" indent="0" algn="ctr" rtl="0">
              <a:spcBef>
                <a:spcPts val="0"/>
              </a:spcBef>
              <a:spcAft>
                <a:spcPts val="0"/>
              </a:spcAft>
              <a:buNone/>
            </a:pPr>
            <a:r>
              <a:rPr lang="en">
                <a:latin typeface="Overpass"/>
                <a:ea typeface="Overpass"/>
                <a:cs typeface="Overpass"/>
                <a:sym typeface="Overpass"/>
              </a:rPr>
              <a:t>Building Services Department</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Assistant Director for Custodial Services</a:t>
            </a:r>
            <a:endParaRPr>
              <a:latin typeface="Overpass"/>
              <a:ea typeface="Overpass"/>
              <a:cs typeface="Overpass"/>
              <a:sym typeface="Overpass"/>
            </a:endParaRPr>
          </a:p>
        </p:txBody>
      </p:sp>
      <p:pic>
        <p:nvPicPr>
          <p:cNvPr id="2410" name="Google Shape;2410;p8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14"/>
        <p:cNvGrpSpPr/>
        <p:nvPr/>
      </p:nvGrpSpPr>
      <p:grpSpPr>
        <a:xfrm>
          <a:off x="0" y="0"/>
          <a:ext cx="0" cy="0"/>
          <a:chOff x="0" y="0"/>
          <a:chExt cx="0" cy="0"/>
        </a:xfrm>
      </p:grpSpPr>
      <p:pic>
        <p:nvPicPr>
          <p:cNvPr id="2415" name="Google Shape;2415;p82"/>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16" name="Google Shape;2416;p82"/>
          <p:cNvPicPr preferRelativeResize="0"/>
          <p:nvPr/>
        </p:nvPicPr>
        <p:blipFill rotWithShape="1">
          <a:blip r:embed="rId4">
            <a:alphaModFix/>
          </a:blip>
          <a:srcRect t="1937" b="9197"/>
          <a:stretch/>
        </p:blipFill>
        <p:spPr>
          <a:xfrm>
            <a:off x="2442089" y="2059625"/>
            <a:ext cx="1713225" cy="2284308"/>
          </a:xfrm>
          <a:prstGeom prst="rect">
            <a:avLst/>
          </a:prstGeom>
          <a:noFill/>
          <a:ln>
            <a:noFill/>
          </a:ln>
        </p:spPr>
      </p:pic>
      <p:sp>
        <p:nvSpPr>
          <p:cNvPr id="2417" name="Google Shape;2417;p82"/>
          <p:cNvSpPr txBox="1">
            <a:spLocks noGrp="1"/>
          </p:cNvSpPr>
          <p:nvPr>
            <p:ph type="title"/>
          </p:nvPr>
        </p:nvSpPr>
        <p:spPr>
          <a:xfrm>
            <a:off x="4292013" y="2059625"/>
            <a:ext cx="24099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ART STOW</a:t>
            </a:r>
            <a:endParaRPr sz="2500"/>
          </a:p>
          <a:p>
            <a:pPr marL="0" lvl="0" indent="0" algn="ctr" rtl="0">
              <a:spcBef>
                <a:spcPts val="0"/>
              </a:spcBef>
              <a:spcAft>
                <a:spcPts val="0"/>
              </a:spcAft>
              <a:buNone/>
            </a:pPr>
            <a:r>
              <a:rPr lang="en">
                <a:latin typeface="Overpass"/>
                <a:ea typeface="Overpass"/>
                <a:cs typeface="Overpass"/>
                <a:sym typeface="Overpass"/>
              </a:rPr>
              <a:t>Scottsville</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Interim Principal</a:t>
            </a:r>
            <a:endParaRPr>
              <a:latin typeface="Overpass"/>
              <a:ea typeface="Overpass"/>
              <a:cs typeface="Overpass"/>
              <a:sym typeface="Overpas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421"/>
        <p:cNvGrpSpPr/>
        <p:nvPr/>
      </p:nvGrpSpPr>
      <p:grpSpPr>
        <a:xfrm>
          <a:off x="0" y="0"/>
          <a:ext cx="0" cy="0"/>
          <a:chOff x="0" y="0"/>
          <a:chExt cx="0" cy="0"/>
        </a:xfrm>
      </p:grpSpPr>
      <p:sp>
        <p:nvSpPr>
          <p:cNvPr id="2422" name="Google Shape;2422;p83"/>
          <p:cNvSpPr txBox="1">
            <a:spLocks noGrp="1"/>
          </p:cNvSpPr>
          <p:nvPr>
            <p:ph type="subTitle" idx="1"/>
          </p:nvPr>
        </p:nvSpPr>
        <p:spPr>
          <a:xfrm>
            <a:off x="3855200" y="3371950"/>
            <a:ext cx="33768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a:latin typeface="Montserrat"/>
                <a:ea typeface="Montserrat"/>
                <a:cs typeface="Montserrat"/>
                <a:sym typeface="Montserrat"/>
              </a:rPr>
              <a:t>“High school is learning about how you learn and not necessarily about what you learn.”</a:t>
            </a:r>
            <a:endParaRPr sz="1500" i="1">
              <a:latin typeface="Montserrat"/>
              <a:ea typeface="Montserrat"/>
              <a:cs typeface="Montserrat"/>
              <a:sym typeface="Montserrat"/>
            </a:endParaRPr>
          </a:p>
        </p:txBody>
      </p:sp>
      <p:pic>
        <p:nvPicPr>
          <p:cNvPr id="2423" name="Google Shape;2423;p83"/>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24" name="Google Shape;2424;p83"/>
          <p:cNvPicPr preferRelativeResize="0"/>
          <p:nvPr/>
        </p:nvPicPr>
        <p:blipFill rotWithShape="1">
          <a:blip r:embed="rId4">
            <a:alphaModFix/>
          </a:blip>
          <a:srcRect l="20861" t="11290" r="17690" b="51823"/>
          <a:stretch/>
        </p:blipFill>
        <p:spPr>
          <a:xfrm>
            <a:off x="1912002" y="2059650"/>
            <a:ext cx="1713226" cy="2284308"/>
          </a:xfrm>
          <a:prstGeom prst="rect">
            <a:avLst/>
          </a:prstGeom>
          <a:noFill/>
          <a:ln>
            <a:noFill/>
          </a:ln>
        </p:spPr>
      </p:pic>
      <p:sp>
        <p:nvSpPr>
          <p:cNvPr id="2425" name="Google Shape;2425;p83"/>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CARRIE TAYLOR</a:t>
            </a:r>
            <a:endParaRPr sz="2500"/>
          </a:p>
          <a:p>
            <a:pPr marL="0" lvl="0" indent="0" algn="ctr" rtl="0">
              <a:spcBef>
                <a:spcPts val="0"/>
              </a:spcBef>
              <a:spcAft>
                <a:spcPts val="0"/>
              </a:spcAft>
              <a:buNone/>
            </a:pPr>
            <a:r>
              <a:rPr lang="en">
                <a:latin typeface="Overpass"/>
                <a:ea typeface="Overpass"/>
                <a:cs typeface="Overpass"/>
                <a:sym typeface="Overpass"/>
              </a:rPr>
              <a:t>Western Albemarle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29"/>
        <p:cNvGrpSpPr/>
        <p:nvPr/>
      </p:nvGrpSpPr>
      <p:grpSpPr>
        <a:xfrm>
          <a:off x="0" y="0"/>
          <a:ext cx="0" cy="0"/>
          <a:chOff x="0" y="0"/>
          <a:chExt cx="0" cy="0"/>
        </a:xfrm>
      </p:grpSpPr>
      <p:pic>
        <p:nvPicPr>
          <p:cNvPr id="2430" name="Google Shape;2430;p84"/>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31" name="Google Shape;2431;p84"/>
          <p:cNvPicPr preferRelativeResize="0"/>
          <p:nvPr/>
        </p:nvPicPr>
        <p:blipFill rotWithShape="1">
          <a:blip r:embed="rId4">
            <a:alphaModFix/>
          </a:blip>
          <a:srcRect l="8197" t="11356" r="5057" b="36573"/>
          <a:stretch/>
        </p:blipFill>
        <p:spPr>
          <a:xfrm>
            <a:off x="1912002" y="2059650"/>
            <a:ext cx="1713224" cy="2284308"/>
          </a:xfrm>
          <a:prstGeom prst="rect">
            <a:avLst/>
          </a:prstGeom>
          <a:noFill/>
          <a:ln>
            <a:noFill/>
          </a:ln>
        </p:spPr>
      </p:pic>
      <p:sp>
        <p:nvSpPr>
          <p:cNvPr id="2432" name="Google Shape;2432;p84"/>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HENRY ‘TED’ THILL</a:t>
            </a:r>
            <a:endParaRPr sz="2500"/>
          </a:p>
          <a:p>
            <a:pPr marL="0" lvl="0" indent="0" algn="ctr" rtl="0">
              <a:spcBef>
                <a:spcPts val="0"/>
              </a:spcBef>
              <a:spcAft>
                <a:spcPts val="0"/>
              </a:spcAft>
              <a:buNone/>
            </a:pPr>
            <a:r>
              <a:rPr lang="en">
                <a:latin typeface="Overpass"/>
                <a:ea typeface="Overpass"/>
                <a:cs typeface="Overpass"/>
                <a:sym typeface="Overpass"/>
              </a:rPr>
              <a:t>Albemarle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36"/>
        <p:cNvGrpSpPr/>
        <p:nvPr/>
      </p:nvGrpSpPr>
      <p:grpSpPr>
        <a:xfrm>
          <a:off x="0" y="0"/>
          <a:ext cx="0" cy="0"/>
          <a:chOff x="0" y="0"/>
          <a:chExt cx="0" cy="0"/>
        </a:xfrm>
      </p:grpSpPr>
      <p:sp>
        <p:nvSpPr>
          <p:cNvPr id="2437" name="Google Shape;2437;p85"/>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BEVERLY UPTON</a:t>
            </a:r>
            <a:endParaRPr sz="2500"/>
          </a:p>
          <a:p>
            <a:pPr marL="0" lvl="0" indent="0" algn="ctr" rtl="0">
              <a:spcBef>
                <a:spcPts val="0"/>
              </a:spcBef>
              <a:spcAft>
                <a:spcPts val="0"/>
              </a:spcAft>
              <a:buNone/>
            </a:pPr>
            <a:r>
              <a:rPr lang="en">
                <a:latin typeface="Overpass"/>
                <a:ea typeface="Overpass"/>
                <a:cs typeface="Overpass"/>
                <a:sym typeface="Overpass"/>
              </a:rPr>
              <a:t>Department of Transportation</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Transportation Assistant</a:t>
            </a:r>
            <a:endParaRPr>
              <a:latin typeface="Overpass"/>
              <a:ea typeface="Overpass"/>
              <a:cs typeface="Overpass"/>
              <a:sym typeface="Overpass"/>
            </a:endParaRPr>
          </a:p>
        </p:txBody>
      </p:sp>
      <p:pic>
        <p:nvPicPr>
          <p:cNvPr id="2438" name="Google Shape;2438;p85"/>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42"/>
        <p:cNvGrpSpPr/>
        <p:nvPr/>
      </p:nvGrpSpPr>
      <p:grpSpPr>
        <a:xfrm>
          <a:off x="0" y="0"/>
          <a:ext cx="0" cy="0"/>
          <a:chOff x="0" y="0"/>
          <a:chExt cx="0" cy="0"/>
        </a:xfrm>
      </p:grpSpPr>
      <p:sp>
        <p:nvSpPr>
          <p:cNvPr id="2443" name="Google Shape;2443;p86"/>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RICKY VRHOVAC</a:t>
            </a:r>
            <a:endParaRPr sz="2500"/>
          </a:p>
          <a:p>
            <a:pPr marL="0" lvl="0" indent="0" algn="ctr" rtl="0">
              <a:spcBef>
                <a:spcPts val="0"/>
              </a:spcBef>
              <a:spcAft>
                <a:spcPts val="0"/>
              </a:spcAft>
              <a:buNone/>
            </a:pPr>
            <a:r>
              <a:rPr lang="en">
                <a:latin typeface="Overpass"/>
                <a:ea typeface="Overpass"/>
                <a:cs typeface="Overpass"/>
                <a:sym typeface="Overpass"/>
              </a:rPr>
              <a:t>Human Resources</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Principal on Special Assignment</a:t>
            </a:r>
            <a:endParaRPr>
              <a:latin typeface="Overpass"/>
              <a:ea typeface="Overpass"/>
              <a:cs typeface="Overpass"/>
              <a:sym typeface="Overpass"/>
            </a:endParaRPr>
          </a:p>
        </p:txBody>
      </p:sp>
      <p:pic>
        <p:nvPicPr>
          <p:cNvPr id="2444" name="Google Shape;2444;p86"/>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48"/>
        <p:cNvGrpSpPr/>
        <p:nvPr/>
      </p:nvGrpSpPr>
      <p:grpSpPr>
        <a:xfrm>
          <a:off x="0" y="0"/>
          <a:ext cx="0" cy="0"/>
          <a:chOff x="0" y="0"/>
          <a:chExt cx="0" cy="0"/>
        </a:xfrm>
      </p:grpSpPr>
      <p:sp>
        <p:nvSpPr>
          <p:cNvPr id="2449" name="Google Shape;2449;p87"/>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SHIRLEY WALDO</a:t>
            </a:r>
            <a:endParaRPr sz="2500"/>
          </a:p>
          <a:p>
            <a:pPr marL="0" lvl="0" indent="0" algn="ctr" rtl="0">
              <a:spcBef>
                <a:spcPts val="0"/>
              </a:spcBef>
              <a:spcAft>
                <a:spcPts val="0"/>
              </a:spcAft>
              <a:buNone/>
            </a:pPr>
            <a:r>
              <a:rPr lang="en">
                <a:latin typeface="Overpass"/>
                <a:ea typeface="Overpass"/>
                <a:cs typeface="Overpass"/>
                <a:sym typeface="Overpass"/>
              </a:rPr>
              <a:t>Lakeside Middle</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Food Service Manager</a:t>
            </a:r>
            <a:endParaRPr>
              <a:latin typeface="Overpass"/>
              <a:ea typeface="Overpass"/>
              <a:cs typeface="Overpass"/>
              <a:sym typeface="Overpass"/>
            </a:endParaRPr>
          </a:p>
        </p:txBody>
      </p:sp>
      <p:pic>
        <p:nvPicPr>
          <p:cNvPr id="2450" name="Google Shape;2450;p87"/>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54"/>
        <p:cNvGrpSpPr/>
        <p:nvPr/>
      </p:nvGrpSpPr>
      <p:grpSpPr>
        <a:xfrm>
          <a:off x="0" y="0"/>
          <a:ext cx="0" cy="0"/>
          <a:chOff x="0" y="0"/>
          <a:chExt cx="0" cy="0"/>
        </a:xfrm>
      </p:grpSpPr>
      <p:sp>
        <p:nvSpPr>
          <p:cNvPr id="2455" name="Google Shape;2455;p88"/>
          <p:cNvSpPr txBox="1">
            <a:spLocks noGrp="1"/>
          </p:cNvSpPr>
          <p:nvPr>
            <p:ph type="subTitle" idx="1"/>
          </p:nvPr>
        </p:nvSpPr>
        <p:spPr>
          <a:xfrm>
            <a:off x="3855200" y="3170525"/>
            <a:ext cx="33768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a:latin typeface="Montserrat"/>
                <a:ea typeface="Montserrat"/>
                <a:cs typeface="Montserrat"/>
                <a:sym typeface="Montserrat"/>
              </a:rPr>
              <a:t>“Seeing my kindergarten kids there to sing and the custodian team there to clean with a smile.”</a:t>
            </a:r>
            <a:endParaRPr sz="1500" i="1">
              <a:latin typeface="Montserrat"/>
              <a:ea typeface="Montserrat"/>
              <a:cs typeface="Montserrat"/>
              <a:sym typeface="Montserrat"/>
            </a:endParaRPr>
          </a:p>
        </p:txBody>
      </p:sp>
      <p:pic>
        <p:nvPicPr>
          <p:cNvPr id="2456" name="Google Shape;2456;p88"/>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57" name="Google Shape;2457;p88"/>
          <p:cNvPicPr preferRelativeResize="0"/>
          <p:nvPr/>
        </p:nvPicPr>
        <p:blipFill rotWithShape="1">
          <a:blip r:embed="rId4">
            <a:alphaModFix/>
          </a:blip>
          <a:srcRect l="5471" t="8617" r="11499" b="41542"/>
          <a:stretch/>
        </p:blipFill>
        <p:spPr>
          <a:xfrm>
            <a:off x="1912002" y="2059650"/>
            <a:ext cx="1713226" cy="2284308"/>
          </a:xfrm>
          <a:prstGeom prst="rect">
            <a:avLst/>
          </a:prstGeom>
          <a:noFill/>
          <a:ln>
            <a:noFill/>
          </a:ln>
        </p:spPr>
      </p:pic>
      <p:sp>
        <p:nvSpPr>
          <p:cNvPr id="2458" name="Google Shape;2458;p88"/>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EDITH WALKER</a:t>
            </a:r>
            <a:endParaRPr sz="2500"/>
          </a:p>
          <a:p>
            <a:pPr marL="0" lvl="0" indent="0" algn="ctr" rtl="0">
              <a:spcBef>
                <a:spcPts val="0"/>
              </a:spcBef>
              <a:spcAft>
                <a:spcPts val="0"/>
              </a:spcAft>
              <a:buNone/>
            </a:pPr>
            <a:r>
              <a:rPr lang="en">
                <a:latin typeface="Overpass"/>
                <a:ea typeface="Overpass"/>
                <a:cs typeface="Overpass"/>
                <a:sym typeface="Overpass"/>
              </a:rPr>
              <a:t>Woodbrook Elementary</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Custodian</a:t>
            </a:r>
            <a:endParaRPr>
              <a:latin typeface="Overpass"/>
              <a:ea typeface="Overpass"/>
              <a:cs typeface="Overpass"/>
              <a:sym typeface="Overpas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62"/>
        <p:cNvGrpSpPr/>
        <p:nvPr/>
      </p:nvGrpSpPr>
      <p:grpSpPr>
        <a:xfrm>
          <a:off x="0" y="0"/>
          <a:ext cx="0" cy="0"/>
          <a:chOff x="0" y="0"/>
          <a:chExt cx="0" cy="0"/>
        </a:xfrm>
      </p:grpSpPr>
      <p:sp>
        <p:nvSpPr>
          <p:cNvPr id="2463" name="Google Shape;2463;p89"/>
          <p:cNvSpPr txBox="1">
            <a:spLocks noGrp="1"/>
          </p:cNvSpPr>
          <p:nvPr>
            <p:ph type="title"/>
          </p:nvPr>
        </p:nvSpPr>
        <p:spPr>
          <a:xfrm>
            <a:off x="2290050" y="2094483"/>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DAVID WATERS</a:t>
            </a:r>
            <a:endParaRPr sz="2500"/>
          </a:p>
          <a:p>
            <a:pPr marL="0" lvl="0" indent="0" algn="ctr" rtl="0">
              <a:spcBef>
                <a:spcPts val="0"/>
              </a:spcBef>
              <a:spcAft>
                <a:spcPts val="0"/>
              </a:spcAft>
              <a:buNone/>
            </a:pPr>
            <a:r>
              <a:rPr lang="en">
                <a:latin typeface="Overpass"/>
                <a:ea typeface="Overpass"/>
                <a:cs typeface="Overpass"/>
                <a:sym typeface="Overpass"/>
              </a:rPr>
              <a:t>Monticello High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sp>
        <p:nvSpPr>
          <p:cNvPr id="2464" name="Google Shape;2464;p89"/>
          <p:cNvSpPr txBox="1">
            <a:spLocks noGrp="1"/>
          </p:cNvSpPr>
          <p:nvPr>
            <p:ph type="subTitle" idx="1"/>
          </p:nvPr>
        </p:nvSpPr>
        <p:spPr>
          <a:xfrm>
            <a:off x="1406550" y="2856425"/>
            <a:ext cx="6330900" cy="149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Montserrat"/>
                <a:ea typeface="Montserrat"/>
                <a:cs typeface="Montserrat"/>
                <a:sym typeface="Montserrat"/>
              </a:rPr>
              <a:t>“On April 30, 2008, I was in Charlottesville with Will and we were closing on our home.  I received a call from Billy Haun for an interview at Monticello. I told him I was not dressed for an interview: shorts and a t-shirt. He said come on and interview. I knew this was the right school system.”</a:t>
            </a:r>
            <a:endParaRPr sz="1600">
              <a:latin typeface="Montserrat"/>
              <a:ea typeface="Montserrat"/>
              <a:cs typeface="Montserrat"/>
              <a:sym typeface="Montserrat"/>
            </a:endParaRPr>
          </a:p>
        </p:txBody>
      </p:sp>
      <p:pic>
        <p:nvPicPr>
          <p:cNvPr id="2465" name="Google Shape;2465;p89"/>
          <p:cNvPicPr preferRelativeResize="0"/>
          <p:nvPr/>
        </p:nvPicPr>
        <p:blipFill rotWithShape="1">
          <a:blip r:embed="rId3">
            <a:alphaModFix/>
          </a:blip>
          <a:srcRect/>
          <a:stretch/>
        </p:blipFill>
        <p:spPr>
          <a:xfrm>
            <a:off x="2483813" y="535250"/>
            <a:ext cx="4176374" cy="126637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69"/>
        <p:cNvGrpSpPr/>
        <p:nvPr/>
      </p:nvGrpSpPr>
      <p:grpSpPr>
        <a:xfrm>
          <a:off x="0" y="0"/>
          <a:ext cx="0" cy="0"/>
          <a:chOff x="0" y="0"/>
          <a:chExt cx="0" cy="0"/>
        </a:xfrm>
      </p:grpSpPr>
      <p:sp>
        <p:nvSpPr>
          <p:cNvPr id="2470" name="Google Shape;2470;p90"/>
          <p:cNvSpPr txBox="1">
            <a:spLocks noGrp="1"/>
          </p:cNvSpPr>
          <p:nvPr>
            <p:ph type="subTitle" idx="1"/>
          </p:nvPr>
        </p:nvSpPr>
        <p:spPr>
          <a:xfrm>
            <a:off x="3855200" y="3170525"/>
            <a:ext cx="3376800" cy="109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a:latin typeface="Montserrat"/>
                <a:ea typeface="Montserrat"/>
                <a:cs typeface="Montserrat"/>
                <a:sym typeface="Montserrat"/>
              </a:rPr>
              <a:t>“Never stop listening, learning, and finding the joy in the work we are so fortunate to do each and every day in support of our ACPS students!”</a:t>
            </a:r>
            <a:endParaRPr sz="1500" i="1">
              <a:latin typeface="Montserrat"/>
              <a:ea typeface="Montserrat"/>
              <a:cs typeface="Montserrat"/>
              <a:sym typeface="Montserrat"/>
            </a:endParaRPr>
          </a:p>
        </p:txBody>
      </p:sp>
      <p:pic>
        <p:nvPicPr>
          <p:cNvPr id="2471" name="Google Shape;2471;p90"/>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72" name="Google Shape;2472;p90"/>
          <p:cNvPicPr preferRelativeResize="0"/>
          <p:nvPr/>
        </p:nvPicPr>
        <p:blipFill rotWithShape="1">
          <a:blip r:embed="rId4">
            <a:alphaModFix/>
          </a:blip>
          <a:srcRect t="2888" b="8246"/>
          <a:stretch/>
        </p:blipFill>
        <p:spPr>
          <a:xfrm>
            <a:off x="1912002" y="2059650"/>
            <a:ext cx="1713225" cy="2284308"/>
          </a:xfrm>
          <a:prstGeom prst="rect">
            <a:avLst/>
          </a:prstGeom>
          <a:noFill/>
          <a:ln>
            <a:noFill/>
          </a:ln>
        </p:spPr>
      </p:pic>
      <p:sp>
        <p:nvSpPr>
          <p:cNvPr id="2473" name="Google Shape;2473;p90"/>
          <p:cNvSpPr txBox="1">
            <a:spLocks noGrp="1"/>
          </p:cNvSpPr>
          <p:nvPr>
            <p:ph type="title"/>
          </p:nvPr>
        </p:nvSpPr>
        <p:spPr>
          <a:xfrm>
            <a:off x="3855200" y="2059650"/>
            <a:ext cx="33768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t>KRISTEN WILLIAMS</a:t>
            </a:r>
            <a:endParaRPr sz="2500"/>
          </a:p>
          <a:p>
            <a:pPr marL="0" lvl="0" indent="0" algn="ctr" rtl="0">
              <a:spcBef>
                <a:spcPts val="0"/>
              </a:spcBef>
              <a:spcAft>
                <a:spcPts val="0"/>
              </a:spcAft>
              <a:buNone/>
            </a:pPr>
            <a:r>
              <a:rPr lang="en">
                <a:latin typeface="Overpass"/>
                <a:ea typeface="Overpass"/>
                <a:cs typeface="Overpass"/>
                <a:sym typeface="Overpass"/>
              </a:rPr>
              <a:t>Woodbrook Elementary School</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Principal</a:t>
            </a:r>
            <a:endParaRPr>
              <a:latin typeface="Overpass"/>
              <a:ea typeface="Overpass"/>
              <a:cs typeface="Overpass"/>
              <a:sym typeface="Overpas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477"/>
        <p:cNvGrpSpPr/>
        <p:nvPr/>
      </p:nvGrpSpPr>
      <p:grpSpPr>
        <a:xfrm>
          <a:off x="0" y="0"/>
          <a:ext cx="0" cy="0"/>
          <a:chOff x="0" y="0"/>
          <a:chExt cx="0" cy="0"/>
        </a:xfrm>
      </p:grpSpPr>
      <p:sp>
        <p:nvSpPr>
          <p:cNvPr id="2478" name="Google Shape;2478;p91"/>
          <p:cNvSpPr txBox="1">
            <a:spLocks noGrp="1"/>
          </p:cNvSpPr>
          <p:nvPr>
            <p:ph type="title"/>
          </p:nvPr>
        </p:nvSpPr>
        <p:spPr>
          <a:xfrm>
            <a:off x="1789200" y="3075608"/>
            <a:ext cx="55656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DONNA LISA WRIGHT</a:t>
            </a:r>
            <a:endParaRPr sz="2500"/>
          </a:p>
          <a:p>
            <a:pPr marL="0" lvl="0" indent="0" algn="ctr" rtl="0">
              <a:spcBef>
                <a:spcPts val="0"/>
              </a:spcBef>
              <a:spcAft>
                <a:spcPts val="0"/>
              </a:spcAft>
              <a:buNone/>
            </a:pPr>
            <a:r>
              <a:rPr lang="en">
                <a:latin typeface="Overpass"/>
                <a:ea typeface="Overpass"/>
                <a:cs typeface="Overpass"/>
                <a:sym typeface="Overpass"/>
              </a:rPr>
              <a:t>Lakeside Middle</a:t>
            </a:r>
            <a:endParaRPr>
              <a:latin typeface="Overpass"/>
              <a:ea typeface="Overpass"/>
              <a:cs typeface="Overpass"/>
              <a:sym typeface="Overpass"/>
            </a:endParaRPr>
          </a:p>
          <a:p>
            <a:pPr marL="0" lvl="0" indent="0" algn="ctr" rtl="0">
              <a:spcBef>
                <a:spcPts val="0"/>
              </a:spcBef>
              <a:spcAft>
                <a:spcPts val="0"/>
              </a:spcAft>
              <a:buNone/>
            </a:pPr>
            <a:r>
              <a:rPr lang="en">
                <a:latin typeface="Overpass"/>
                <a:ea typeface="Overpass"/>
                <a:cs typeface="Overpass"/>
                <a:sym typeface="Overpass"/>
              </a:rPr>
              <a:t>Teacher</a:t>
            </a:r>
            <a:endParaRPr>
              <a:latin typeface="Overpass"/>
              <a:ea typeface="Overpass"/>
              <a:cs typeface="Overpass"/>
              <a:sym typeface="Overpass"/>
            </a:endParaRPr>
          </a:p>
        </p:txBody>
      </p:sp>
      <p:pic>
        <p:nvPicPr>
          <p:cNvPr id="2479" name="Google Shape;2479;p91"/>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83"/>
        <p:cNvGrpSpPr/>
        <p:nvPr/>
      </p:nvGrpSpPr>
      <p:grpSpPr>
        <a:xfrm>
          <a:off x="0" y="0"/>
          <a:ext cx="0" cy="0"/>
          <a:chOff x="0" y="0"/>
          <a:chExt cx="0" cy="0"/>
        </a:xfrm>
      </p:grpSpPr>
      <p:sp>
        <p:nvSpPr>
          <p:cNvPr id="2484" name="Google Shape;2484;p92"/>
          <p:cNvSpPr txBox="1">
            <a:spLocks noGrp="1"/>
          </p:cNvSpPr>
          <p:nvPr>
            <p:ph type="subTitle" idx="1"/>
          </p:nvPr>
        </p:nvSpPr>
        <p:spPr>
          <a:xfrm>
            <a:off x="1605150" y="1954383"/>
            <a:ext cx="5933700" cy="180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Montserrat"/>
                <a:ea typeface="Montserrat"/>
                <a:cs typeface="Montserrat"/>
                <a:sym typeface="Montserrat"/>
              </a:rPr>
              <a:t>for your dedication to Albemarle County Public Schools and its students over the years. Your contribution to local education cannot be overstated.</a:t>
            </a:r>
            <a:endParaRPr>
              <a:latin typeface="Montserrat"/>
              <a:ea typeface="Montserrat"/>
              <a:cs typeface="Montserrat"/>
              <a:sym typeface="Montserrat"/>
            </a:endParaRPr>
          </a:p>
        </p:txBody>
      </p:sp>
      <p:pic>
        <p:nvPicPr>
          <p:cNvPr id="2485" name="Google Shape;2485;p92"/>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486" name="Google Shape;2486;p92"/>
          <p:cNvPicPr preferRelativeResize="0"/>
          <p:nvPr/>
        </p:nvPicPr>
        <p:blipFill>
          <a:blip r:embed="rId4">
            <a:alphaModFix/>
          </a:blip>
          <a:stretch>
            <a:fillRect/>
          </a:stretch>
        </p:blipFill>
        <p:spPr>
          <a:xfrm>
            <a:off x="3965875" y="3917035"/>
            <a:ext cx="1212250" cy="6072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Shape 2490"/>
        <p:cNvGrpSpPr/>
        <p:nvPr/>
      </p:nvGrpSpPr>
      <p:grpSpPr>
        <a:xfrm>
          <a:off x="0" y="0"/>
          <a:ext cx="0" cy="0"/>
          <a:chOff x="0" y="0"/>
          <a:chExt cx="0" cy="0"/>
        </a:xfrm>
      </p:grpSpPr>
      <p:sp>
        <p:nvSpPr>
          <p:cNvPr id="2491" name="Google Shape;2491;p93"/>
          <p:cNvSpPr txBox="1">
            <a:spLocks noGrp="1"/>
          </p:cNvSpPr>
          <p:nvPr>
            <p:ph type="title"/>
          </p:nvPr>
        </p:nvSpPr>
        <p:spPr>
          <a:xfrm>
            <a:off x="2290050" y="2094483"/>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RETIREE NAME</a:t>
            </a:r>
            <a:endParaRPr sz="2500"/>
          </a:p>
          <a:p>
            <a:pPr marL="0" lvl="0" indent="0" algn="ctr" rtl="0">
              <a:spcBef>
                <a:spcPts val="0"/>
              </a:spcBef>
              <a:spcAft>
                <a:spcPts val="0"/>
              </a:spcAft>
              <a:buNone/>
            </a:pPr>
            <a:r>
              <a:rPr lang="en">
                <a:latin typeface="Overpass"/>
                <a:ea typeface="Overpass"/>
                <a:cs typeface="Overpass"/>
                <a:sym typeface="Overpass"/>
              </a:rPr>
              <a:t>School/Department</a:t>
            </a:r>
            <a:endParaRPr>
              <a:latin typeface="Overpass"/>
              <a:ea typeface="Overpass"/>
              <a:cs typeface="Overpass"/>
              <a:sym typeface="Overpass"/>
            </a:endParaRPr>
          </a:p>
        </p:txBody>
      </p:sp>
      <p:sp>
        <p:nvSpPr>
          <p:cNvPr id="2492" name="Google Shape;2492;p93"/>
          <p:cNvSpPr txBox="1">
            <a:spLocks noGrp="1"/>
          </p:cNvSpPr>
          <p:nvPr>
            <p:ph type="subTitle" idx="1"/>
          </p:nvPr>
        </p:nvSpPr>
        <p:spPr>
          <a:xfrm>
            <a:off x="1605150" y="2763176"/>
            <a:ext cx="5933700" cy="149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latin typeface="Montserrat"/>
                <a:ea typeface="Montserrat"/>
                <a:cs typeface="Montserrat"/>
                <a:sym typeface="Montserrat"/>
              </a:rPr>
              <a:t>“This is a quote, words full of wisdom that someone important said and can make the reader get inspired.”</a:t>
            </a:r>
            <a:endParaRPr sz="2000">
              <a:latin typeface="Montserrat"/>
              <a:ea typeface="Montserrat"/>
              <a:cs typeface="Montserrat"/>
              <a:sym typeface="Montserrat"/>
            </a:endParaRPr>
          </a:p>
        </p:txBody>
      </p:sp>
      <p:pic>
        <p:nvPicPr>
          <p:cNvPr id="2493" name="Google Shape;2493;p93"/>
          <p:cNvPicPr preferRelativeResize="0"/>
          <p:nvPr/>
        </p:nvPicPr>
        <p:blipFill rotWithShape="1">
          <a:blip r:embed="rId3">
            <a:alphaModFix/>
          </a:blip>
          <a:srcRect/>
          <a:stretch/>
        </p:blipFill>
        <p:spPr>
          <a:xfrm>
            <a:off x="2483813" y="535250"/>
            <a:ext cx="4176374" cy="126637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2497"/>
        <p:cNvGrpSpPr/>
        <p:nvPr/>
      </p:nvGrpSpPr>
      <p:grpSpPr>
        <a:xfrm>
          <a:off x="0" y="0"/>
          <a:ext cx="0" cy="0"/>
          <a:chOff x="0" y="0"/>
          <a:chExt cx="0" cy="0"/>
        </a:xfrm>
      </p:grpSpPr>
      <p:sp>
        <p:nvSpPr>
          <p:cNvPr id="2498" name="Google Shape;2498;p94"/>
          <p:cNvSpPr txBox="1">
            <a:spLocks noGrp="1"/>
          </p:cNvSpPr>
          <p:nvPr>
            <p:ph type="title"/>
          </p:nvPr>
        </p:nvSpPr>
        <p:spPr>
          <a:xfrm>
            <a:off x="2290050" y="308542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RETIREE NAME</a:t>
            </a:r>
            <a:endParaRPr sz="2500"/>
          </a:p>
          <a:p>
            <a:pPr marL="0" lvl="0" indent="0" algn="ctr" rtl="0">
              <a:spcBef>
                <a:spcPts val="0"/>
              </a:spcBef>
              <a:spcAft>
                <a:spcPts val="0"/>
              </a:spcAft>
              <a:buNone/>
            </a:pPr>
            <a:r>
              <a:rPr lang="en">
                <a:latin typeface="Overpass"/>
                <a:ea typeface="Overpass"/>
                <a:cs typeface="Overpass"/>
                <a:sym typeface="Overpass"/>
              </a:rPr>
              <a:t>School/Department</a:t>
            </a:r>
            <a:endParaRPr>
              <a:latin typeface="Overpass"/>
              <a:ea typeface="Overpass"/>
              <a:cs typeface="Overpass"/>
              <a:sym typeface="Overpass"/>
            </a:endParaRPr>
          </a:p>
        </p:txBody>
      </p:sp>
      <p:pic>
        <p:nvPicPr>
          <p:cNvPr id="2499" name="Google Shape;2499;p94"/>
          <p:cNvPicPr preferRelativeResize="0"/>
          <p:nvPr/>
        </p:nvPicPr>
        <p:blipFill rotWithShape="1">
          <a:blip r:embed="rId3">
            <a:alphaModFix/>
          </a:blip>
          <a:srcRect/>
          <a:stretch/>
        </p:blipFill>
        <p:spPr>
          <a:xfrm>
            <a:off x="2483813" y="1526188"/>
            <a:ext cx="4176374" cy="126637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2503"/>
        <p:cNvGrpSpPr/>
        <p:nvPr/>
      </p:nvGrpSpPr>
      <p:grpSpPr>
        <a:xfrm>
          <a:off x="0" y="0"/>
          <a:ext cx="0" cy="0"/>
          <a:chOff x="0" y="0"/>
          <a:chExt cx="0" cy="0"/>
        </a:xfrm>
      </p:grpSpPr>
      <p:sp>
        <p:nvSpPr>
          <p:cNvPr id="2504" name="Google Shape;2504;p95"/>
          <p:cNvSpPr txBox="1">
            <a:spLocks noGrp="1"/>
          </p:cNvSpPr>
          <p:nvPr>
            <p:ph type="subTitle" idx="1"/>
          </p:nvPr>
        </p:nvSpPr>
        <p:spPr>
          <a:xfrm>
            <a:off x="3855200" y="2821025"/>
            <a:ext cx="3376800" cy="144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Montserrat"/>
                <a:ea typeface="Montserrat"/>
                <a:cs typeface="Montserrat"/>
                <a:sym typeface="Montserrat"/>
              </a:rPr>
              <a:t>“This is a quote, words full of wisdom that someone important said and can make the reader get inspired.”</a:t>
            </a:r>
            <a:endParaRPr sz="1800">
              <a:latin typeface="Montserrat"/>
              <a:ea typeface="Montserrat"/>
              <a:cs typeface="Montserrat"/>
              <a:sym typeface="Montserrat"/>
            </a:endParaRPr>
          </a:p>
        </p:txBody>
      </p:sp>
      <p:pic>
        <p:nvPicPr>
          <p:cNvPr id="2505" name="Google Shape;2505;p95"/>
          <p:cNvPicPr preferRelativeResize="0"/>
          <p:nvPr/>
        </p:nvPicPr>
        <p:blipFill rotWithShape="1">
          <a:blip r:embed="rId3">
            <a:alphaModFix/>
          </a:blip>
          <a:srcRect/>
          <a:stretch/>
        </p:blipFill>
        <p:spPr>
          <a:xfrm>
            <a:off x="2483813" y="535250"/>
            <a:ext cx="4176374" cy="1266374"/>
          </a:xfrm>
          <a:prstGeom prst="rect">
            <a:avLst/>
          </a:prstGeom>
          <a:noFill/>
          <a:ln>
            <a:noFill/>
          </a:ln>
        </p:spPr>
      </p:pic>
      <p:pic>
        <p:nvPicPr>
          <p:cNvPr id="2506" name="Google Shape;2506;p95"/>
          <p:cNvPicPr preferRelativeResize="0"/>
          <p:nvPr/>
        </p:nvPicPr>
        <p:blipFill>
          <a:blip r:embed="rId4">
            <a:alphaModFix/>
          </a:blip>
          <a:stretch>
            <a:fillRect/>
          </a:stretch>
        </p:blipFill>
        <p:spPr>
          <a:xfrm>
            <a:off x="1912002" y="2059650"/>
            <a:ext cx="1713224" cy="2284308"/>
          </a:xfrm>
          <a:prstGeom prst="rect">
            <a:avLst/>
          </a:prstGeom>
          <a:noFill/>
          <a:ln>
            <a:noFill/>
          </a:ln>
        </p:spPr>
      </p:pic>
      <p:sp>
        <p:nvSpPr>
          <p:cNvPr id="2507" name="Google Shape;2507;p95"/>
          <p:cNvSpPr txBox="1">
            <a:spLocks noGrp="1"/>
          </p:cNvSpPr>
          <p:nvPr>
            <p:ph type="title"/>
          </p:nvPr>
        </p:nvSpPr>
        <p:spPr>
          <a:xfrm>
            <a:off x="3855200" y="2059650"/>
            <a:ext cx="33768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RETIREE NAME</a:t>
            </a:r>
            <a:endParaRPr sz="2500"/>
          </a:p>
          <a:p>
            <a:pPr marL="0" lvl="0" indent="0" algn="ctr" rtl="0">
              <a:spcBef>
                <a:spcPts val="0"/>
              </a:spcBef>
              <a:spcAft>
                <a:spcPts val="0"/>
              </a:spcAft>
              <a:buNone/>
            </a:pPr>
            <a:r>
              <a:rPr lang="en">
                <a:latin typeface="Overpass"/>
                <a:ea typeface="Overpass"/>
                <a:cs typeface="Overpass"/>
                <a:sym typeface="Overpass"/>
              </a:rPr>
              <a:t>School/Department</a:t>
            </a:r>
            <a:endParaRPr>
              <a:latin typeface="Overpass"/>
              <a:ea typeface="Overpass"/>
              <a:cs typeface="Overpass"/>
              <a:sym typeface="Overpass"/>
            </a:endParaRPr>
          </a:p>
        </p:txBody>
      </p:sp>
    </p:spTree>
  </p:cSld>
  <p:clrMapOvr>
    <a:masterClrMapping/>
  </p:clrMapOvr>
</p:sld>
</file>

<file path=ppt/theme/theme1.xml><?xml version="1.0" encoding="utf-8"?>
<a:theme xmlns:a="http://schemas.openxmlformats.org/drawingml/2006/main" name="Aqua Marketing Plan by Slidego">
  <a:themeElements>
    <a:clrScheme name="Simple Light">
      <a:dk1>
        <a:srgbClr val="434343"/>
      </a:dk1>
      <a:lt1>
        <a:srgbClr val="FFFFFF"/>
      </a:lt1>
      <a:dk2>
        <a:srgbClr val="073763"/>
      </a:dk2>
      <a:lt2>
        <a:srgbClr val="3D85C6"/>
      </a:lt2>
      <a:accent1>
        <a:srgbClr val="3D85C6"/>
      </a:accent1>
      <a:accent2>
        <a:srgbClr val="B6D7A8"/>
      </a:accent2>
      <a:accent3>
        <a:srgbClr val="9FC5E8"/>
      </a:accent3>
      <a:accent4>
        <a:srgbClr val="9EDCD9"/>
      </a:accent4>
      <a:accent5>
        <a:srgbClr val="93C47D"/>
      </a:accent5>
      <a:accent6>
        <a:srgbClr val="6FA8DC"/>
      </a:accent6>
      <a:hlink>
        <a:srgbClr val="07376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723</Words>
  <Application>Microsoft Office PowerPoint</Application>
  <PresentationFormat>On-screen Show (16:9)</PresentationFormat>
  <Paragraphs>188</Paragraphs>
  <Slides>60</Slides>
  <Notes>60</Notes>
  <HiddenSlides>3</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Kaushan Script</vt:lpstr>
      <vt:lpstr>Open Sans</vt:lpstr>
      <vt:lpstr>Open Sans SemiBold</vt:lpstr>
      <vt:lpstr>Arial</vt:lpstr>
      <vt:lpstr>Montserrat</vt:lpstr>
      <vt:lpstr>Josefin Sans</vt:lpstr>
      <vt:lpstr>Overpass</vt:lpstr>
      <vt:lpstr>Overpass Black</vt:lpstr>
      <vt:lpstr>Fira Sans Extra Condensed Medium</vt:lpstr>
      <vt:lpstr>Aqua Marketing Plan by Slidego</vt:lpstr>
      <vt:lpstr>Honoring Our Retirees</vt:lpstr>
      <vt:lpstr>ELIZABETH AGEE Crozet Elementary Teacher</vt:lpstr>
      <vt:lpstr>CYNTHIA ANDERSON Stone Robinson Elementary Office Associate</vt:lpstr>
      <vt:lpstr>TANYA BAUGHER Special Education Department Special Education Assistant</vt:lpstr>
      <vt:lpstr>TERESA BIBB Special Education Department Autism Assistant</vt:lpstr>
      <vt:lpstr>KRISTEN BILLIES Mountain View Elementary Office Associate and Bookkeeper</vt:lpstr>
      <vt:lpstr>KIM BRANHAM Department of Human Resources HR Administrative &amp; Financial Analyst</vt:lpstr>
      <vt:lpstr>SONY BYERS Department of Transportation Bus Driver</vt:lpstr>
      <vt:lpstr>FRANK CHECCI Department of Transportation Transportation Assistant</vt:lpstr>
      <vt:lpstr>DEBORA COLLINS Deputy Superintendent of Instruction</vt:lpstr>
      <vt:lpstr>ELIZABETH COOKE Meriwether Lewis Elementary Teaching Assistant</vt:lpstr>
      <vt:lpstr>JEANNE D’ANTONI Greer Elementary Teacher</vt:lpstr>
      <vt:lpstr>ELIZABETH DONAHUE Blue Ridge Juvenile Detention Special Education Teacher</vt:lpstr>
      <vt:lpstr>FRIEDERIKE DUSSAUD-GARNIER Woodbrook Elementary Teaching Assistant</vt:lpstr>
      <vt:lpstr>ELIZABETH EVANS Lakeside Middle Teacher</vt:lpstr>
      <vt:lpstr>Ann Fox Agnor-Hurt Elementary Teacher</vt:lpstr>
      <vt:lpstr>GARRY GIBSON Department of Technology Senior Technology Support Specialist</vt:lpstr>
      <vt:lpstr>DIANE HARRISON Special Education Department Medicaid Specialist</vt:lpstr>
      <vt:lpstr>KIM HERMSMEIER Mountain View Elementary Teacher</vt:lpstr>
      <vt:lpstr>KELLI HUFFMAN Woodbrook Elementary Teacher</vt:lpstr>
      <vt:lpstr>LOUISE HYDE Brownsville Elementary Teacher</vt:lpstr>
      <vt:lpstr>WALTER LEWIS JORDAN Department of Transportation Transportation Floor Supervisor</vt:lpstr>
      <vt:lpstr>BETH KEITH Mountain View Elementary Teaching Assistant</vt:lpstr>
      <vt:lpstr>VICKI KING Child Nutrition Department Program Supervisor</vt:lpstr>
      <vt:lpstr>CHERYL KNIGHT Murray Elementary Teacher</vt:lpstr>
      <vt:lpstr>Deannine Lahham Broadus Wood Elementary Teacher</vt:lpstr>
      <vt:lpstr>ANDRE LEWIS Building Services Department Custodian</vt:lpstr>
      <vt:lpstr>DONNA LOWERY Department of Transportation Transportation Assistant</vt:lpstr>
      <vt:lpstr>RANDALL MARSHALL Building Services Department HVAC Foreman</vt:lpstr>
      <vt:lpstr>JENNY MARTIN Special Education Department Special Education Assistant</vt:lpstr>
      <vt:lpstr>GILBERT MARTYN Building Services Department Carpentry-Maintenance Foreman</vt:lpstr>
      <vt:lpstr>MELISSA MCREYNOLDS Baker-Butler Elementary Teacher</vt:lpstr>
      <vt:lpstr>DEBORAH MURPHY Child Nutrition Department Food Service Manager</vt:lpstr>
      <vt:lpstr>GLORIA OLIVER Special Education Department Special Education Teaching Assistant</vt:lpstr>
      <vt:lpstr>LIZ PERKINS Finance Department Budget &amp; Grant Analyst</vt:lpstr>
      <vt:lpstr>LISA PORTER Western Albemarle High School Office Associate</vt:lpstr>
      <vt:lpstr>PAM POWELL Department of Human Resources Compensation Analyst</vt:lpstr>
      <vt:lpstr>EDWARD REDMOND Western Albemarle High School Teacher</vt:lpstr>
      <vt:lpstr>SUSAN REUSCHLING Woodbrook Elementary Office Associate and Bookkeeper</vt:lpstr>
      <vt:lpstr>REBECCA RUSCHER Brownsville Elementary School Nurse</vt:lpstr>
      <vt:lpstr>SALLY SARAH SAPP Red Hill Elementary Teaching Assistant</vt:lpstr>
      <vt:lpstr>KERRY SHAFER Albemarle High School Teacher</vt:lpstr>
      <vt:lpstr>JANICE SHIFFLETT Department of Transportation Bus Driver</vt:lpstr>
      <vt:lpstr>KATHLEEN SHUPE Baker-Butler Elementary Teacher</vt:lpstr>
      <vt:lpstr>VIRGINIA SMITH EDEP Community Education Registrar</vt:lpstr>
      <vt:lpstr>PAM SNYDER Building Services Department Assistant Director for Custodial Services</vt:lpstr>
      <vt:lpstr>ART STOW Scottsville Interim Principal</vt:lpstr>
      <vt:lpstr>CARRIE TAYLOR Western Albemarle High School Teacher</vt:lpstr>
      <vt:lpstr>HENRY ‘TED’ THILL Albemarle High School Teacher</vt:lpstr>
      <vt:lpstr>BEVERLY UPTON Department of Transportation Transportation Assistant</vt:lpstr>
      <vt:lpstr>RICKY VRHOVAC Human Resources Principal on Special Assignment</vt:lpstr>
      <vt:lpstr>SHIRLEY WALDO Lakeside Middle Food Service Manager</vt:lpstr>
      <vt:lpstr>EDITH WALKER Woodbrook Elementary Custodian</vt:lpstr>
      <vt:lpstr>DAVID WATERS Monticello High School Teacher</vt:lpstr>
      <vt:lpstr>KRISTEN WILLIAMS Woodbrook Elementary School Principal</vt:lpstr>
      <vt:lpstr>DONNA LISA WRIGHT Lakeside Middle Teacher</vt:lpstr>
      <vt:lpstr>PowerPoint Presentation</vt:lpstr>
      <vt:lpstr>RETIREE NAME School/Department</vt:lpstr>
      <vt:lpstr>RETIREE NAME School/Department</vt:lpstr>
      <vt:lpstr>RETIREE NAME School/Department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Honoring Our Retirees</dc:title>
  <dc:creator>Christine Thompson</dc:creator>
  <cp:lastModifiedBy>Christine Thompson</cp:lastModifiedBy>
  <cp:revision>1</cp:revision>
  <dcterms:modified xsi:type="dcterms:W3CDTF">2023-06-08T21:04:29Z</dcterms:modified>
</cp:coreProperties>
</file>